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2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540320" y="3526200"/>
            <a:ext cx="44640" cy="44640"/>
          </a:xfrm>
          <a:prstGeom prst="ellipse">
            <a:avLst/>
          </a:prstGeom>
          <a:ln>
            <a:round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2268720"/>
            <a:ext cx="8304840" cy="37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4800" b="0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 </a:t>
            </a:r>
            <a:r>
              <a:rPr lang="ru-RU" sz="4800" b="1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«Мой жизненный выбор»</a:t>
            </a: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lang="ru-RU" sz="2200" b="0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Работу выполнил: ученик 11 класса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2200" b="0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                                                                                 </a:t>
            </a:r>
            <a:r>
              <a:rPr lang="ru-RU" sz="2200" b="0" strike="noStrike" spc="92" dirty="0" smtClean="0">
                <a:solidFill>
                  <a:srgbClr val="FEFAC9"/>
                </a:solidFill>
                <a:latin typeface="Constantia"/>
                <a:ea typeface="DejaVu Sans"/>
              </a:rPr>
              <a:t>Мошкин  </a:t>
            </a:r>
            <a:r>
              <a:rPr lang="ru-RU" sz="2200" b="0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Илья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2200" b="0" strike="noStrike" spc="92" dirty="0">
                <a:solidFill>
                  <a:srgbClr val="FEFAC9"/>
                </a:solidFill>
                <a:latin typeface="Constantia"/>
                <a:ea typeface="DejaVu Sans"/>
              </a:rPr>
              <a:t>Белгород 2019 г.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288000"/>
            <a:ext cx="8304840" cy="198000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92">
                <a:solidFill>
                  <a:srgbClr val="DBDBDB"/>
                </a:solidFill>
                <a:latin typeface="Constantia"/>
                <a:ea typeface="DejaVu Sans"/>
              </a:rPr>
              <a:t> </a:t>
            </a:r>
            <a:r>
              <a:rPr lang="ru-RU" sz="2800" b="0" strike="noStrike" spc="-92">
                <a:solidFill>
                  <a:srgbClr val="DBDBDB"/>
                </a:solidFill>
                <a:latin typeface="Constantia"/>
                <a:ea typeface="DejaVu Sans"/>
              </a:rPr>
              <a:t>ГБОУ «Белгородский инженерный юношеский лицей-интернат» </a:t>
            </a:r>
            <a:r>
              <a:t/>
            </a:r>
            <a:br/>
            <a:r>
              <a:t/>
            </a:r>
            <a:br/>
            <a:r>
              <a:rPr lang="ru-RU" sz="2800" b="0" strike="noStrike" spc="-92">
                <a:solidFill>
                  <a:srgbClr val="DBDBDB"/>
                </a:solidFill>
                <a:latin typeface="Constantia"/>
                <a:ea typeface="DejaVu Sans"/>
              </a:rPr>
              <a:t>  </a:t>
            </a:r>
            <a:r>
              <a:t/>
            </a:r>
            <a:br/>
            <a:r>
              <a:rPr lang="ru-RU" sz="4800" b="0" strike="noStrike" spc="-92">
                <a:solidFill>
                  <a:srgbClr val="DBDBDB"/>
                </a:solidFill>
                <a:latin typeface="Constantia"/>
                <a:ea typeface="DejaVu Sans"/>
              </a:rPr>
              <a:t>Творческий проект 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Выбор профессии - это достаточно серьёзный вопрос, к которому  стоит подходить обдуманно. </a:t>
            </a:r>
            <a:endParaRPr lang="ru-RU" sz="2400" b="0" strike="noStrike" spc="-1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Я с шести  лет увлекаюсь историей. Мне очень нравится читать научную литературу по истории, узнавать исторические факты. Поэтому свою будущую профессию я решил  связать с историей.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1. Обоснование выбора профессии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 cstate="print"/>
          <a:stretch/>
        </p:blipFill>
        <p:spPr>
          <a:xfrm>
            <a:off x="2474280" y="4104000"/>
            <a:ext cx="4581000" cy="23979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32000" y="111636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Историки — учёные, изучающие историю, исторический процесс, литературу и культуру.</a:t>
            </a:r>
            <a:endParaRPr lang="ru-RU" sz="2400" b="0" strike="noStrike" spc="-1">
              <a:latin typeface="Arial"/>
            </a:endParaRPr>
          </a:p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Профессиональные историки работают в университетах, в академических центрах и музеях, школах и других учреждениях среднего общего образования.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52280"/>
            <a:ext cx="8228520" cy="78300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Кто такие историки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2598120" y="3544560"/>
            <a:ext cx="4679280" cy="2807640"/>
          </a:xfrm>
          <a:prstGeom prst="rect">
            <a:avLst/>
          </a:prstGeom>
          <a:ln w="29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32000" y="1008000"/>
            <a:ext cx="8228520" cy="24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Историк изучает прошлое человечества во всем его многообразии, используя знания о всевозможных исторических фактах и процессах, воссоздает картину жизни государства, народов и отдельных людей в разные времена. Устанавливает закономерности развития общества и выявляет причинно-следственные связи между произошедшими событиями.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216000"/>
            <a:ext cx="8228520" cy="6472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Что изучают историки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 cstate="print"/>
          <a:stretch/>
        </p:blipFill>
        <p:spPr>
          <a:xfrm>
            <a:off x="2664000" y="3888000"/>
            <a:ext cx="4559760" cy="2689920"/>
          </a:xfrm>
          <a:prstGeom prst="rect">
            <a:avLst/>
          </a:prstGeom>
          <a:ln w="29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93600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Специфика профессии: интересный, но очень кропотливый труд в библиотеках, архивах и хранилищах, выставочных залах и запасниках музеев, общение с частными коллекционерами. Нередко историки выезжают в археологические и этнографические экспедиции, участвуют в научных конференциях и симпозиумах. Специалисты, изучающие историю зарубежных стран, нередко отправляются в зарубежные командировки. Эта профессия привлекает и мужчин, и женщин.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52280"/>
            <a:ext cx="8228520" cy="71100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Специфика профессии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 cstate="print"/>
          <a:stretch/>
        </p:blipFill>
        <p:spPr>
          <a:xfrm>
            <a:off x="2218320" y="3672000"/>
            <a:ext cx="4743360" cy="2879280"/>
          </a:xfrm>
          <a:prstGeom prst="rect">
            <a:avLst/>
          </a:prstGeom>
          <a:ln w="29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82760" y="1188360"/>
            <a:ext cx="8228520" cy="16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Личные качества историка:</a:t>
            </a:r>
            <a:endParaRPr lang="ru-RU" sz="2400" b="0" strike="noStrike" spc="-1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склонность к гуманитарным наукам,</a:t>
            </a:r>
            <a:endParaRPr lang="ru-RU" sz="2400" b="0" strike="noStrike" spc="-1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аналитический склад ума,</a:t>
            </a:r>
            <a:endParaRPr lang="ru-RU" sz="2400" b="0" strike="noStrike" spc="-1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хорошая память на даты, факты, имена и события,</a:t>
            </a:r>
            <a:endParaRPr lang="ru-RU" sz="2400" b="0" strike="noStrike" spc="-1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усидчивость, готовность к рутинной работе.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360000"/>
            <a:ext cx="8228520" cy="71928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Личные качества историка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 cstate="print"/>
          <a:stretch/>
        </p:blipFill>
        <p:spPr>
          <a:xfrm>
            <a:off x="2664000" y="3528000"/>
            <a:ext cx="3815280" cy="2996640"/>
          </a:xfrm>
          <a:prstGeom prst="rect">
            <a:avLst/>
          </a:prstGeom>
          <a:ln w="29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240" algn="ctr">
              <a:lnSpc>
                <a:spcPct val="100000"/>
              </a:lnSpc>
              <a:spcBef>
                <a:spcPts val="601"/>
              </a:spcBef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НИУ БелГУ , исторический факультет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Учебные заведения, где можно  получить профессию историка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2" cstate="print"/>
          <a:stretch/>
        </p:blipFill>
        <p:spPr>
          <a:xfrm>
            <a:off x="1378440" y="2376000"/>
            <a:ext cx="6612840" cy="3984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1523880"/>
            <a:ext cx="822852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240" algn="just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Выполнение проекта помогло  мне утвердиться в своих силах, научило самостоятельному поиску и сбору информации, и  утвердило во мне желание стать историком.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152280"/>
            <a:ext cx="8228520" cy="12182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200" b="1" strike="noStrike" spc="-92">
                <a:solidFill>
                  <a:srgbClr val="DBDBDB"/>
                </a:solidFill>
                <a:latin typeface="Constantia"/>
                <a:ea typeface="DejaVu Sans"/>
              </a:rPr>
              <a:t>Оценка и защита проекта</a:t>
            </a:r>
            <a:endParaRPr lang="ru-RU" sz="4200" b="0" strike="noStrike" spc="-1">
              <a:latin typeface="Arial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 cstate="print"/>
          <a:stretch/>
        </p:blipFill>
        <p:spPr>
          <a:xfrm>
            <a:off x="2448000" y="3285000"/>
            <a:ext cx="4664160" cy="30877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301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«Белгородский инженерный юношеский лицей-интернат»    Творческий проект</dc:title>
  <dc:subject/>
  <dc:creator>apple</dc:creator>
  <dc:description/>
  <cp:lastModifiedBy>Apple</cp:lastModifiedBy>
  <cp:revision>18</cp:revision>
  <dcterms:created xsi:type="dcterms:W3CDTF">2019-04-16T05:48:48Z</dcterms:created>
  <dcterms:modified xsi:type="dcterms:W3CDTF">2020-05-20T10:12:39Z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