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sldIdLst>
    <p:sldId id="256" r:id="rId2"/>
    <p:sldId id="257" r:id="rId3"/>
    <p:sldId id="305" r:id="rId4"/>
    <p:sldId id="306" r:id="rId5"/>
    <p:sldId id="289" r:id="rId6"/>
    <p:sldId id="290" r:id="rId7"/>
    <p:sldId id="262" r:id="rId8"/>
    <p:sldId id="258" r:id="rId9"/>
    <p:sldId id="286" r:id="rId10"/>
    <p:sldId id="291" r:id="rId11"/>
    <p:sldId id="292" r:id="rId12"/>
    <p:sldId id="263" r:id="rId13"/>
    <p:sldId id="287" r:id="rId14"/>
    <p:sldId id="293" r:id="rId15"/>
    <p:sldId id="294" r:id="rId16"/>
    <p:sldId id="261" r:id="rId17"/>
    <p:sldId id="267" r:id="rId18"/>
    <p:sldId id="295" r:id="rId19"/>
    <p:sldId id="296" r:id="rId20"/>
    <p:sldId id="297" r:id="rId21"/>
    <p:sldId id="298" r:id="rId22"/>
    <p:sldId id="299" r:id="rId23"/>
    <p:sldId id="302" r:id="rId24"/>
    <p:sldId id="304" r:id="rId25"/>
    <p:sldId id="303" r:id="rId26"/>
    <p:sldId id="264" r:id="rId27"/>
    <p:sldId id="307" r:id="rId28"/>
    <p:sldId id="308" r:id="rId29"/>
    <p:sldId id="300" r:id="rId30"/>
    <p:sldId id="301" r:id="rId31"/>
    <p:sldId id="265" r:id="rId32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9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5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332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20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4908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03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9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134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6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59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9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69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243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77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899B5-1110-4D57-8724-B2790DEC4DE5}" type="datetimeFigureOut">
              <a:rPr lang="ru-RU" smtClean="0"/>
              <a:pPr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FECAA4F-2954-4BB9-9830-A7D7547461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12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9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75756" y="5949280"/>
            <a:ext cx="6696744" cy="432048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chemeClr val="tx1"/>
                </a:solidFill>
                <a:latin typeface="Bookman Old Style" pitchFamily="18" charset="0"/>
                <a:cs typeface="Times New Roman" pitchFamily="18" charset="0"/>
              </a:rPr>
              <a:t>Профессиональная проба</a:t>
            </a:r>
            <a:endParaRPr lang="ru-RU" sz="1800" b="1" dirty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44824"/>
            <a:ext cx="5544615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</a:rPr>
              <a:t>Психолог</a:t>
            </a: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</a:rPr>
              <a:t> – </a:t>
            </a:r>
            <a:b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</a:rPr>
            </a:br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</a:rPr>
              <a:t>профессия </a:t>
            </a:r>
          </a:p>
          <a:p>
            <a:pPr algn="ctr"/>
            <a:r>
              <a:rPr lang="ru-RU" sz="48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itchFamily="18" charset="0"/>
              </a:rPr>
              <a:t>будущего!</a:t>
            </a:r>
            <a:endParaRPr lang="ru-RU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196752"/>
            <a:ext cx="2962275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3024"/>
            <a:ext cx="4738095" cy="371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443711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647" y="1700808"/>
            <a:ext cx="3202287" cy="315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65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484679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49" y="3207212"/>
            <a:ext cx="279241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4868"/>
            <a:ext cx="4032449" cy="638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4868"/>
            <a:ext cx="2684835" cy="246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984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42" y="-30941"/>
            <a:ext cx="8382000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1478740" cy="1138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85" y="332657"/>
            <a:ext cx="8721479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852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7" y="188641"/>
            <a:ext cx="887297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192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56" y="404664"/>
            <a:ext cx="560090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88" y="2024844"/>
            <a:ext cx="6192688" cy="45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256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6048672" cy="576064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Bookman Old Style" pitchFamily="18" charset="0"/>
              </a:rPr>
              <a:t>«+» и «-» профессии:</a:t>
            </a:r>
            <a:endParaRPr lang="ru-RU" sz="4000" b="1" i="1" dirty="0">
              <a:latin typeface="Bookman Old Style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9592" y="2528466"/>
            <a:ext cx="2304256" cy="90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«Психолог» – это на всю жизнь!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3645024"/>
            <a:ext cx="2304256" cy="10081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Большая вероятность стресса.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20072" y="2168859"/>
            <a:ext cx="230425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Познание себя и как следствие изменение себя.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99992" y="3176971"/>
            <a:ext cx="3600400" cy="10441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Возможность использования знаний в области психологии в повседневной жизни.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40052" y="4374231"/>
            <a:ext cx="259228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Cambria" panose="02040503050406030204" pitchFamily="18" charset="0"/>
              </a:rPr>
              <a:t>Постоянное развитие.</a:t>
            </a:r>
            <a:endParaRPr lang="ru-RU" b="1" i="1" dirty="0"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57755">
            <a:off x="1906049" y="5172818"/>
            <a:ext cx="4680520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851920" y="5589240"/>
            <a:ext cx="648072" cy="100811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403648" y="1412776"/>
            <a:ext cx="158417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-</a:t>
            </a:r>
            <a:endParaRPr lang="ru-RU" sz="3200" dirty="0"/>
          </a:p>
        </p:txBody>
      </p:sp>
      <p:sp>
        <p:nvSpPr>
          <p:cNvPr id="13" name="Овал 12"/>
          <p:cNvSpPr/>
          <p:nvPr/>
        </p:nvSpPr>
        <p:spPr>
          <a:xfrm>
            <a:off x="5580112" y="1412776"/>
            <a:ext cx="1584176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+</a:t>
            </a:r>
            <a:endParaRPr lang="ru-RU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Заработная плата </a:t>
            </a:r>
            <a:endParaRPr lang="ru-RU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556792"/>
            <a:ext cx="6591985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latin typeface="Cambria" panose="02040503050406030204" pitchFamily="18" charset="0"/>
              </a:rPr>
              <a:t>Средний </a:t>
            </a:r>
            <a:r>
              <a:rPr lang="ru-RU" sz="3200" b="1" i="1" dirty="0">
                <a:latin typeface="Cambria" panose="02040503050406030204" pitchFamily="18" charset="0"/>
              </a:rPr>
              <a:t>заработок по регионам от 18 000 до 30 000 рублей; </a:t>
            </a:r>
            <a:endParaRPr lang="ru-RU" sz="3200" b="1" i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ru-RU" sz="3200" b="1" i="1" dirty="0" smtClean="0"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ru-RU" sz="3200" b="1" i="1" dirty="0" smtClean="0">
                <a:latin typeface="Cambria" panose="02040503050406030204" pitchFamily="18" charset="0"/>
              </a:rPr>
              <a:t>в </a:t>
            </a:r>
            <a:r>
              <a:rPr lang="ru-RU" sz="3200" b="1" i="1" dirty="0">
                <a:latin typeface="Cambria" panose="02040503050406030204" pitchFamily="18" charset="0"/>
              </a:rPr>
              <a:t>Москве от 25 000 до 40 000 рублей.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603506"/>
            <a:ext cx="3829794" cy="2159658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9080"/>
            <a:ext cx="19081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41148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25" y="692696"/>
            <a:ext cx="338328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24" y="3717032"/>
            <a:ext cx="4018722" cy="2923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312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925887" cy="294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788" y="260648"/>
            <a:ext cx="2974243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5544616" cy="42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6" y="3670041"/>
            <a:ext cx="3308509" cy="274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31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114947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ЗАГАДКА</a:t>
            </a:r>
          </a:p>
          <a:p>
            <a:pPr algn="ctr"/>
            <a:endParaRPr lang="ru-RU" sz="32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/>
              <a:t>Серый, но не волк, </a:t>
            </a:r>
          </a:p>
          <a:p>
            <a:pPr algn="ctr"/>
            <a:r>
              <a:rPr lang="ru-RU" sz="3200" b="1" dirty="0"/>
              <a:t>Длинноухий, но не заяц</a:t>
            </a:r>
          </a:p>
          <a:p>
            <a:pPr algn="ctr"/>
            <a:r>
              <a:rPr lang="ru-RU" sz="3200" b="1" dirty="0"/>
              <a:t>С копытами но не лошадь.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491716"/>
            <a:ext cx="36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Зверь, символ Неаполя.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862417"/>
            <a:ext cx="2876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Басня Ивана Крылова.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4041806"/>
            <a:ext cx="52200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Символ демократической партии США.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6093296"/>
            <a:ext cx="7452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Транспорт Христа для триумфального въезда в Иерусалим</a:t>
            </a:r>
            <a:r>
              <a:rPr lang="ru-RU" dirty="0"/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5287005"/>
            <a:ext cx="4136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Участник крыловского квартета.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43808" y="2946290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Младшему сыну достался кот, а среднему</a:t>
            </a:r>
            <a:r>
              <a:rPr lang="ru-RU" dirty="0"/>
              <a:t>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353060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6672"/>
            <a:ext cx="3530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64615"/>
            <a:ext cx="346868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69" y="3660643"/>
            <a:ext cx="2636278" cy="210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22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5607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" y="3356993"/>
            <a:ext cx="3674264" cy="285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4"/>
            <a:ext cx="2880320" cy="2929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5696"/>
            <a:ext cx="3361358" cy="224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57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6" y="188640"/>
            <a:ext cx="3060354" cy="328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4664"/>
            <a:ext cx="352839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5" y="3861048"/>
            <a:ext cx="3432175" cy="2509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57526"/>
            <a:ext cx="3822700" cy="2871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954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2786063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23352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06" y="2742324"/>
            <a:ext cx="2573337" cy="205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62731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78800"/>
            <a:ext cx="2341315" cy="2547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554" y="2742324"/>
            <a:ext cx="2758389" cy="296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92" y="4513263"/>
            <a:ext cx="21637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253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073400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404"/>
            <a:ext cx="45720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717032"/>
            <a:ext cx="20177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98" y="4468813"/>
            <a:ext cx="2073275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1024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6830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42672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7"/>
            <a:ext cx="3172594" cy="246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737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2664296" cy="1776197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0" y="2780928"/>
            <a:ext cx="2127250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940" y="4160934"/>
            <a:ext cx="2024063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522" y="2140310"/>
            <a:ext cx="1776333" cy="187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89" y="4245138"/>
            <a:ext cx="2533849" cy="240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25" y="2508221"/>
            <a:ext cx="2309230" cy="196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44" y="188640"/>
            <a:ext cx="2282096" cy="182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45" y="357767"/>
            <a:ext cx="2437919" cy="215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28" y="267494"/>
            <a:ext cx="389106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000" y="356814"/>
            <a:ext cx="216669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244792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28" y="3256043"/>
            <a:ext cx="2144449" cy="350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69" y="3498506"/>
            <a:ext cx="1956432" cy="310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9" y="4097176"/>
            <a:ext cx="237172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18" y="3360902"/>
            <a:ext cx="20669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25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7142981" cy="26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109" y="2996952"/>
            <a:ext cx="42195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62" y="3717032"/>
            <a:ext cx="34575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r="54456"/>
          <a:stretch/>
        </p:blipFill>
        <p:spPr bwMode="auto">
          <a:xfrm>
            <a:off x="7322493" y="188640"/>
            <a:ext cx="1702191" cy="26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0"/>
          <a:stretch/>
        </p:blipFill>
        <p:spPr bwMode="auto">
          <a:xfrm>
            <a:off x="228103" y="2812174"/>
            <a:ext cx="172523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179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5652"/>
            <a:ext cx="285273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31381"/>
            <a:ext cx="2859087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026" y="385750"/>
            <a:ext cx="3211882" cy="248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92098"/>
            <a:ext cx="3087088" cy="22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37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03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30" y="357739"/>
            <a:ext cx="147153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548680"/>
            <a:ext cx="3155522" cy="366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76" y="3131533"/>
            <a:ext cx="170626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17380"/>
            <a:ext cx="2143562" cy="28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30366"/>
            <a:ext cx="2134581" cy="200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3776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16632"/>
            <a:ext cx="4338315" cy="655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713" y="254968"/>
            <a:ext cx="1927225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7988"/>
            <a:ext cx="3265837" cy="612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633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9624" y="332656"/>
            <a:ext cx="6589199" cy="1280890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В чем заключается задача психолога? </a:t>
            </a:r>
            <a:endParaRPr lang="ru-RU" b="1" i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4851" y="1620147"/>
            <a:ext cx="7058744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i="1" dirty="0" smtClean="0">
                <a:latin typeface="Cambria" panose="02040503050406030204" pitchFamily="18" charset="0"/>
              </a:rPr>
              <a:t>В </a:t>
            </a:r>
            <a:r>
              <a:rPr lang="ru-RU" sz="3200" b="1" i="1" dirty="0">
                <a:latin typeface="Cambria" panose="02040503050406030204" pitchFamily="18" charset="0"/>
              </a:rPr>
              <a:t>помощи человеку обрести гармонию с самим собой и окружающим миром, выработать механизмы поведения, позволяющие человеку стать более творческим по отношению к своей </a:t>
            </a:r>
            <a:r>
              <a:rPr lang="ru-RU" sz="3200" b="1" i="1" dirty="0" smtClean="0">
                <a:latin typeface="Cambria" panose="02040503050406030204" pitchFamily="18" charset="0"/>
              </a:rPr>
              <a:t>жизни.</a:t>
            </a:r>
            <a:endParaRPr lang="ru-RU" sz="3200" b="1" i="1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83373" cy="40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3486"/>
            <a:ext cx="4235213" cy="281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03746"/>
            <a:ext cx="3461909" cy="233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688" y="3501008"/>
            <a:ext cx="3991509" cy="286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795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8600"/>
            <a:ext cx="879157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629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464990" cy="638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29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5" y="3473624"/>
            <a:ext cx="490468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31" y="136536"/>
            <a:ext cx="4976391" cy="359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5393712" y="1285875"/>
            <a:ext cx="3610744" cy="1976493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pitchFamily="34" charset="0"/>
              <a:buNone/>
            </a:pPr>
            <a:r>
              <a:rPr lang="ru-RU" altLang="ru-RU" sz="2400" b="1" i="1" dirty="0" smtClean="0"/>
              <a:t>Психолог не может дать 100% универсальный рецепт для избавления от всех бед. Вместе с человеком, которому нужна помощь, он ищет решения проблемы</a:t>
            </a:r>
            <a:r>
              <a:rPr lang="ru-RU" altLang="ru-RU" sz="2400" dirty="0" smtClean="0"/>
              <a:t>.</a:t>
            </a:r>
          </a:p>
        </p:txBody>
      </p:sp>
      <p:pic>
        <p:nvPicPr>
          <p:cNvPr id="13" name="Рисунок 3" descr="origin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922" y="3731881"/>
            <a:ext cx="3020604" cy="150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739775"/>
            <a:ext cx="7546975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28625"/>
            <a:ext cx="8467725" cy="600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3308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618</TotalTime>
  <Words>183</Words>
  <Application>Microsoft Office PowerPoint</Application>
  <PresentationFormat>Экран (4:3)</PresentationFormat>
  <Paragraphs>29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«+» и «-» профессии:</vt:lpstr>
      <vt:lpstr>Заработная плата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чем заключается задача психолога? 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 –  профессия будущего!</dc:title>
  <dc:creator>RePack by SPecialiST</dc:creator>
  <cp:lastModifiedBy>Apple</cp:lastModifiedBy>
  <cp:revision>50</cp:revision>
  <cp:lastPrinted>2022-03-18T09:55:19Z</cp:lastPrinted>
  <dcterms:created xsi:type="dcterms:W3CDTF">2018-07-10T08:33:51Z</dcterms:created>
  <dcterms:modified xsi:type="dcterms:W3CDTF">2022-03-18T14:30:01Z</dcterms:modified>
</cp:coreProperties>
</file>