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2" r:id="rId4"/>
    <p:sldId id="261" r:id="rId5"/>
    <p:sldId id="258" r:id="rId6"/>
    <p:sldId id="259" r:id="rId7"/>
    <p:sldId id="262" r:id="rId8"/>
    <p:sldId id="263" r:id="rId9"/>
    <p:sldId id="260" r:id="rId10"/>
    <p:sldId id="264" r:id="rId11"/>
    <p:sldId id="269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45EC00-8638-4CDB-B71D-13B6DFDB6F55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E00F53-C55E-426D-B6E5-D1F65F4D0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ФЛЕШМОБ «ДОБРО НЕИЗБЕЖНО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384080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C:\Users\Apple\Desktop\%D0%A0%D0%B0%D0%B1%D0%BE%D1%82%D0%B0 22-23\i%D1%86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C:\Users\Apple\Desktop\%D0%A0%D0%B0%D0%B1%D0%BE%D1%82%D0%B0 22-23\i%D1%86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00372"/>
            <a:ext cx="3936334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572560" cy="3371872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1 - Покормить бездомных животных;</a:t>
            </a:r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/>
              <a:t>2 - Устроить кого-то из них в приют или </a:t>
            </a:r>
          </a:p>
          <a:p>
            <a:pPr lvl="0"/>
            <a:r>
              <a:rPr lang="ru-RU" sz="2400" b="1" dirty="0" smtClean="0"/>
              <a:t>добрые руки;</a:t>
            </a:r>
          </a:p>
          <a:p>
            <a:pPr lvl="0"/>
            <a:endParaRPr lang="ru-RU" sz="2400" b="1" dirty="0" smtClean="0"/>
          </a:p>
          <a:p>
            <a:r>
              <a:rPr lang="ru-RU" sz="2400" b="1" dirty="0" smtClean="0"/>
              <a:t>3- Сделать кормушки для птиц.</a:t>
            </a:r>
            <a:r>
              <a:rPr lang="ru-RU" sz="2400" dirty="0" smtClean="0"/>
              <a:t> </a:t>
            </a:r>
          </a:p>
          <a:p>
            <a:pPr lvl="0"/>
            <a:endParaRPr lang="ru-RU" sz="2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05930"/>
            <a:ext cx="871543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ДЛЯ МИРА </a:t>
            </a:r>
            <a:br>
              <a:rPr lang="ru-RU" b="1" dirty="0" smtClean="0"/>
            </a:br>
            <a:r>
              <a:rPr lang="ru-RU" i="1" dirty="0" smtClean="0"/>
              <a:t>(ЖИВОТНОГО МИРА, ЭКОЛОГИИ, ОКРУЖАЮЩЕЙ СРЕДЫ):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337187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Пока живут на нашей планете ДОБРЫЕ люди, </a:t>
            </a:r>
          </a:p>
          <a:p>
            <a:r>
              <a:rPr lang="ru-RU" b="1" dirty="0" smtClean="0"/>
              <a:t>пока существуют ДОБРЫЕ сердца, </a:t>
            </a:r>
          </a:p>
          <a:p>
            <a:r>
              <a:rPr lang="ru-RU" b="1" dirty="0" smtClean="0"/>
              <a:t>пока имеют место быть ДОБРЫЕ </a:t>
            </a:r>
          </a:p>
          <a:p>
            <a:r>
              <a:rPr lang="ru-RU" b="1" dirty="0" smtClean="0"/>
              <a:t>поступки и дела – </a:t>
            </a:r>
          </a:p>
          <a:p>
            <a:r>
              <a:rPr lang="ru-RU" b="1" dirty="0" smtClean="0"/>
              <a:t>ДОБРО НЕИЗБЕЖНО!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«БУМЕРАНГ ДОБРА» РАБОТАЕТ.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1600200"/>
          </a:xfrm>
        </p:spPr>
        <p:txBody>
          <a:bodyPr/>
          <a:lstStyle/>
          <a:p>
            <a:r>
              <a:rPr lang="ru-RU" b="1" dirty="0" smtClean="0"/>
              <a:t>«Если добрый ТЫ – это ХОРОШО!</a:t>
            </a:r>
          </a:p>
          <a:p>
            <a:r>
              <a:rPr lang="ru-RU" b="1" dirty="0" smtClean="0"/>
              <a:t>А когда наоборот – ПЛОХО…»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ДОБРО НЕИЗБЕЖНО!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229600" cy="121442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ВСЕМ ДОБРА!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7125"/>
          <a:stretch>
            <a:fillRect/>
          </a:stretch>
        </p:blipFill>
        <p:spPr bwMode="auto">
          <a:xfrm>
            <a:off x="2000232" y="3000372"/>
            <a:ext cx="5357816" cy="37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500570"/>
            <a:ext cx="8229600" cy="121442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Подготовила: 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Шпак Н.В., педагог-организатор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643050"/>
            <a:ext cx="8229600" cy="1214422"/>
          </a:xfrm>
          <a:prstGeom prst="rect">
            <a:avLst/>
          </a:prstGeom>
        </p:spPr>
        <p:txBody>
          <a:bodyPr bIns="91440" anchor="ctr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285883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«Добро невозможно раздать – оно всё время возвращается». </a:t>
            </a:r>
            <a:r>
              <a:rPr lang="ru-RU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(Омар Хайям)</a:t>
            </a:r>
            <a:endParaRPr lang="ru-RU" sz="2600" b="1" i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572560" cy="30146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«Доброта- отзывчивость, сочувствие, дружеское расположение к людям, всё положительное, хорошее, полезное». </a:t>
            </a:r>
            <a:r>
              <a:rPr lang="ru-RU" b="1" i="1" dirty="0" smtClean="0"/>
              <a:t>(Л.Н. Толстой)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«Всё хорошее в природе – от солнца, а всё лучшее в жизни – от человека». </a:t>
            </a:r>
            <a:r>
              <a:rPr lang="ru-RU" b="1" i="1" dirty="0" smtClean="0"/>
              <a:t>(М. Пришвин)</a:t>
            </a:r>
            <a:endParaRPr lang="ru-RU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500174"/>
            <a:ext cx="8229600" cy="1500197"/>
          </a:xfrm>
          <a:prstGeom prst="rect">
            <a:avLst/>
          </a:prstGeom>
        </p:spPr>
        <p:txBody>
          <a:bodyPr bIns="91440" anchor="ctr" anchorCtr="0">
            <a:normAutofit fontScale="85000" lnSpcReduction="20000"/>
          </a:bodyPr>
          <a:lstStyle/>
          <a:p>
            <a:pPr algn="ctr"/>
            <a:endParaRPr lang="ru-RU" sz="3000" dirty="0" smtClean="0">
              <a:solidFill>
                <a:schemeClr val="bg1"/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Что такое добро?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Добро - это чудо, которое может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сотворить каждый!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ЦЕЛИ ФЛЕШМОБА: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572560" cy="30146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- Запустить </a:t>
            </a:r>
            <a:r>
              <a:rPr lang="ru-RU" b="1" dirty="0"/>
              <a:t>«бумеранг добра</a:t>
            </a:r>
            <a:r>
              <a:rPr lang="ru-RU" b="1" dirty="0" smtClean="0"/>
              <a:t>»;</a:t>
            </a:r>
          </a:p>
          <a:p>
            <a:pPr algn="ctr">
              <a:buFontTx/>
              <a:buChar char="-"/>
            </a:pPr>
            <a:endParaRPr lang="en-US" b="1" dirty="0" smtClean="0"/>
          </a:p>
          <a:p>
            <a:pPr algn="ctr"/>
            <a:r>
              <a:rPr lang="ru-RU" b="1" dirty="0" smtClean="0"/>
              <a:t>- Получить примеры и новые идеи для добр</a:t>
            </a:r>
            <a:r>
              <a:rPr lang="ru-RU" b="1" dirty="0"/>
              <a:t>ы</a:t>
            </a:r>
            <a:r>
              <a:rPr lang="ru-RU" b="1" dirty="0" smtClean="0"/>
              <a:t>х дел;</a:t>
            </a:r>
          </a:p>
          <a:p>
            <a:pPr marL="0" indent="0" algn="ctr">
              <a:buNone/>
            </a:pPr>
            <a:endParaRPr lang="ru-RU" b="1" dirty="0" smtClean="0"/>
          </a:p>
          <a:p>
            <a:pPr algn="ctr"/>
            <a:r>
              <a:rPr lang="ru-RU" b="1" dirty="0" smtClean="0"/>
              <a:t>- Научиться </a:t>
            </a:r>
            <a:r>
              <a:rPr lang="ru-RU" b="1" dirty="0"/>
              <a:t>замечать </a:t>
            </a:r>
            <a:r>
              <a:rPr lang="ru-RU" b="1" dirty="0" smtClean="0"/>
              <a:t>добро;</a:t>
            </a:r>
          </a:p>
          <a:p>
            <a:pPr algn="ctr"/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- Изменить себя и мир к лучшему.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572560" cy="330043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800" b="1" dirty="0" smtClean="0"/>
              <a:t>1 – Сделать минимум одно важное,</a:t>
            </a:r>
          </a:p>
          <a:p>
            <a:pPr lvl="0"/>
            <a:r>
              <a:rPr lang="ru-RU" sz="2800" b="1" dirty="0" smtClean="0"/>
              <a:t> давно запланированное дело для себя; 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   </a:t>
            </a:r>
            <a:r>
              <a:rPr lang="ru-RU" sz="2800" b="1" dirty="0" smtClean="0"/>
              <a:t>2 -  Сделать что-то необычное и полезное для  родных и близких;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/>
              <a:t>3 -  Реально кому-то помочь из окружающих Вас людей;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       </a:t>
            </a:r>
            <a:r>
              <a:rPr lang="ru-RU" sz="2800" b="1" dirty="0" smtClean="0"/>
              <a:t>4 -  Сделать минимум одно простое, но важное дело  для окружающей среды и животного мира.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ЗАДАЧИ ФЛЕШМОБА: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200400"/>
            <a:ext cx="7286676" cy="3157558"/>
          </a:xfrm>
        </p:spPr>
        <p:txBody>
          <a:bodyPr>
            <a:normAutofit/>
          </a:bodyPr>
          <a:lstStyle/>
          <a:p>
            <a:r>
              <a:rPr lang="ru-RU" b="1" dirty="0" smtClean="0"/>
              <a:t>- Придумываем идеи для добрых дел;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r>
              <a:rPr lang="ru-RU" b="1" dirty="0" smtClean="0"/>
              <a:t>- Выполняем задания;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r>
              <a:rPr lang="ru-RU" b="1" dirty="0" smtClean="0"/>
              <a:t>- Присылаем отчет о «добром деле» </a:t>
            </a:r>
            <a:r>
              <a:rPr lang="ru-RU" i="1" dirty="0" smtClean="0"/>
              <a:t>(описание доброго дела, фото, видео).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ПРОГРАММА КАЖДОГО ДНЯ: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НАПРАВЛЕНИЯ ДОБРЫХ ДЕЛ: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143248"/>
            <a:ext cx="885831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429684" cy="33004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b="1" dirty="0" smtClean="0"/>
              <a:t>1 – Составить карту своих возможностей и талантов;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2 – Почистить пространство вокруг и внутри себя;</a:t>
            </a:r>
          </a:p>
          <a:p>
            <a:endParaRPr lang="ru-RU" sz="2800" b="1" dirty="0" smtClean="0"/>
          </a:p>
          <a:p>
            <a:pPr lvl="0"/>
            <a:r>
              <a:rPr lang="ru-RU" sz="2800" b="1" dirty="0" smtClean="0"/>
              <a:t>3 – Навести порядок среди личных вещей </a:t>
            </a:r>
            <a:r>
              <a:rPr lang="ru-RU" sz="2800" i="1" dirty="0" smtClean="0"/>
              <a:t>(разобрать свои вещи, книги, навести порядок в шкафах, починить неисправное, выбросить ненужное).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ДЛЯ СЕБЯ: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200400"/>
            <a:ext cx="8715436" cy="330043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1 -  Сделать приятный подарок или сюрприз  родным и близким; </a:t>
            </a:r>
          </a:p>
          <a:p>
            <a:r>
              <a:rPr lang="ru-RU" sz="2400" b="1" dirty="0" smtClean="0"/>
              <a:t>2 – Предложить свою посильную помощь в каком-то деле, совершить любой добрый поступок </a:t>
            </a:r>
          </a:p>
          <a:p>
            <a:r>
              <a:rPr lang="ru-RU" sz="2400" b="1" dirty="0" smtClean="0"/>
              <a:t>по отношению к ним;</a:t>
            </a:r>
          </a:p>
          <a:p>
            <a:pPr lvl="0"/>
            <a:r>
              <a:rPr lang="ru-RU" sz="2400" b="1" dirty="0" smtClean="0"/>
              <a:t>3 -  Позвонить или сходить к тому, с кем в ссоре – помириться!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ДЛЯ РОДНЫХ И БЛИЗКИХ: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33718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b="1" dirty="0" smtClean="0"/>
              <a:t>1 – Благодарить всех и всё за то доброе, </a:t>
            </a:r>
          </a:p>
          <a:p>
            <a:pPr lvl="0"/>
            <a:r>
              <a:rPr lang="ru-RU" sz="2800" b="1" dirty="0" smtClean="0"/>
              <a:t>     что с Вами происходит в течение дня;</a:t>
            </a:r>
          </a:p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   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2 -  Помочь кому-то или подарить радость  окружающим Вас людям;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      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sz="2800" b="1" dirty="0" smtClean="0"/>
              <a:t> -  Сделать что-то простое, чтобы  мир стал чище,  лучше,  добрее.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ДЛЯ ОКРУЖАЮЩИХ: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221</TotalTime>
  <Words>431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ФЛЕШМОБ «ДОБРО НЕИЗБЕЖНО»</vt:lpstr>
      <vt:lpstr>«Добро невозможно раздать – оно всё время возвращается». (Омар Хайям)</vt:lpstr>
      <vt:lpstr> ЦЕЛИ ФЛЕШМОБА: </vt:lpstr>
      <vt:lpstr>ЗАДАЧИ ФЛЕШМОБА:</vt:lpstr>
      <vt:lpstr>ПРОГРАММА КАЖДОГО ДНЯ:</vt:lpstr>
      <vt:lpstr>НАПРАВЛЕНИЯ ДОБРЫХ ДЕЛ:</vt:lpstr>
      <vt:lpstr>ДЛЯ СЕБЯ:</vt:lpstr>
      <vt:lpstr>ДЛЯ РОДНЫХ И БЛИЗКИХ:</vt:lpstr>
      <vt:lpstr>ДЛЯ ОКРУЖАЮЩИХ:</vt:lpstr>
      <vt:lpstr>ДЛЯ МИРА  (ЖИВОТНОГО МИРА, ЭКОЛОГИИ, ОКРУЖАЮЩЕЙ СРЕДЫ):</vt:lpstr>
      <vt:lpstr>«БУМЕРАНГ ДОБРА» РАБОТАЕТ. </vt:lpstr>
      <vt:lpstr>ДОБРО НЕИЗБЕЖНО!</vt:lpstr>
      <vt:lpstr>ВСЕМ ДОБРА!</vt:lpstr>
      <vt:lpstr>Подготовила:  Шпак Н.В., педагог-организатор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ФЛЕШМОБ «ДОБРО НЕИЗБЕЖНО»</dc:title>
  <dc:creator>Apple</dc:creator>
  <cp:lastModifiedBy>Apple</cp:lastModifiedBy>
  <cp:revision>33</cp:revision>
  <dcterms:created xsi:type="dcterms:W3CDTF">2022-10-19T08:23:39Z</dcterms:created>
  <dcterms:modified xsi:type="dcterms:W3CDTF">2022-10-24T11:16:11Z</dcterms:modified>
</cp:coreProperties>
</file>