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3" r:id="rId5"/>
    <p:sldId id="262" r:id="rId6"/>
    <p:sldId id="261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04C4"/>
    <a:srgbClr val="060FC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0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image" Target="../media/image1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image" Target="../media/image1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CF7201-05F2-4B8C-9C67-269D1C0EF089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C41667-A68C-4426-9B63-1DE0868B4C27}">
      <dgm:prSet phldrT="[Текст]" custT="1"/>
      <dgm:spPr/>
      <dgm:t>
        <a:bodyPr/>
        <a:lstStyle/>
        <a:p>
          <a:r>
            <a:rPr lang="ru-RU" sz="4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СЕМЕЙНАЯ ПРИЕМНАЯ </a:t>
          </a:r>
        </a:p>
      </dgm:t>
    </dgm:pt>
    <dgm:pt modelId="{A125440F-EB16-4FB3-89C0-6A81657AE9D2}" type="parTrans" cxnId="{A0CD1D6D-D662-4565-BAD6-4156BE9DB1D7}">
      <dgm:prSet/>
      <dgm:spPr/>
      <dgm:t>
        <a:bodyPr/>
        <a:lstStyle/>
        <a:p>
          <a:endParaRPr lang="ru-RU"/>
        </a:p>
      </dgm:t>
    </dgm:pt>
    <dgm:pt modelId="{B7F87F63-103F-47D9-B999-EBF44CCD8301}" type="sibTrans" cxnId="{A0CD1D6D-D662-4565-BAD6-4156BE9DB1D7}">
      <dgm:prSet/>
      <dgm:spPr/>
      <dgm:t>
        <a:bodyPr/>
        <a:lstStyle/>
        <a:p>
          <a:endParaRPr lang="ru-RU"/>
        </a:p>
      </dgm:t>
    </dgm:pt>
    <dgm:pt modelId="{1B77922B-7A50-4A80-8697-0DC43B1D96FE}">
      <dgm:prSet phldrT="[Текст]"/>
      <dgm:spPr/>
      <dgm:t>
        <a:bodyPr/>
        <a:lstStyle/>
        <a:p>
          <a:endParaRPr lang="ru-RU" dirty="0"/>
        </a:p>
      </dgm:t>
    </dgm:pt>
    <dgm:pt modelId="{8FC6A5BA-680E-45EB-8D0A-8B1E4DABAC2B}" type="sibTrans" cxnId="{0184C160-B0CE-42BC-BCC8-98B1C3013820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BBAF1572-04F3-49E9-B564-A860BFB2D361}" type="parTrans" cxnId="{0184C160-B0CE-42BC-BCC8-98B1C3013820}">
      <dgm:prSet/>
      <dgm:spPr/>
      <dgm:t>
        <a:bodyPr/>
        <a:lstStyle/>
        <a:p>
          <a:endParaRPr lang="ru-RU"/>
        </a:p>
      </dgm:t>
    </dgm:pt>
    <dgm:pt modelId="{FC5F2CB5-A230-4E68-A902-664E5C74F9B9}">
      <dgm:prSet phldrT="[Текст]"/>
      <dgm:spPr/>
      <dgm:t>
        <a:bodyPr/>
        <a:lstStyle/>
        <a:p>
          <a:pPr algn="ctr"/>
          <a:r>
            <a: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ONLINE</a:t>
          </a:r>
          <a:endParaRPr lang="ru-RU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F85CFB5D-7BC7-47A1-93B3-72ED8DFED478}" type="sibTrans" cxnId="{7C809EE7-BF76-403D-A56C-E17768FDBFCF}">
      <dgm:prSet/>
      <dgm:spPr/>
      <dgm:t>
        <a:bodyPr/>
        <a:lstStyle/>
        <a:p>
          <a:endParaRPr lang="ru-RU"/>
        </a:p>
      </dgm:t>
    </dgm:pt>
    <dgm:pt modelId="{AC0F15EC-C5B3-47A6-A700-864D989B9976}" type="parTrans" cxnId="{7C809EE7-BF76-403D-A56C-E17768FDBFCF}">
      <dgm:prSet/>
      <dgm:spPr/>
      <dgm:t>
        <a:bodyPr/>
        <a:lstStyle/>
        <a:p>
          <a:endParaRPr lang="ru-RU"/>
        </a:p>
      </dgm:t>
    </dgm:pt>
    <dgm:pt modelId="{40E0C28E-2006-4CAE-80B6-414C389147FE}" type="pres">
      <dgm:prSet presAssocID="{B3CF7201-05F2-4B8C-9C67-269D1C0EF089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8ED4D2B-377C-406E-AD85-2A6DEBF2C4B3}" type="pres">
      <dgm:prSet presAssocID="{8FC6A5BA-680E-45EB-8D0A-8B1E4DABAC2B}" presName="picture_1" presStyleLbl="bgImgPlace1" presStyleIdx="0" presStyleCnt="1" custScaleX="135911" custScaleY="81436" custLinFactNeighborX="-2105" custLinFactNeighborY="-4584"/>
      <dgm:spPr/>
      <dgm:t>
        <a:bodyPr/>
        <a:lstStyle/>
        <a:p>
          <a:endParaRPr lang="ru-RU"/>
        </a:p>
      </dgm:t>
    </dgm:pt>
    <dgm:pt modelId="{1704819B-BE30-4C97-9D9B-5E62CBF92749}" type="pres">
      <dgm:prSet presAssocID="{1B77922B-7A50-4A80-8697-0DC43B1D96F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41936-C92D-4690-8BA0-7BF94A408EAD}" type="pres">
      <dgm:prSet presAssocID="{B3CF7201-05F2-4B8C-9C67-269D1C0EF089}" presName="linV" presStyleCnt="0"/>
      <dgm:spPr/>
    </dgm:pt>
    <dgm:pt modelId="{7D3E8522-E205-4D0C-8541-B10C00B8E55E}" type="pres">
      <dgm:prSet presAssocID="{72C41667-A68C-4426-9B63-1DE0868B4C27}" presName="pair" presStyleCnt="0"/>
      <dgm:spPr/>
    </dgm:pt>
    <dgm:pt modelId="{D6D46F42-9969-4C43-8947-42A08F5F7916}" type="pres">
      <dgm:prSet presAssocID="{72C41667-A68C-4426-9B63-1DE0868B4C27}" presName="spaceH" presStyleLbl="node1" presStyleIdx="0" presStyleCnt="0"/>
      <dgm:spPr/>
    </dgm:pt>
    <dgm:pt modelId="{DA94BC70-07E1-4801-ACFE-12BD12CDD0D8}" type="pres">
      <dgm:prSet presAssocID="{72C41667-A68C-4426-9B63-1DE0868B4C27}" presName="desPictures" presStyleLbl="alignImgPlace1" presStyleIdx="0" presStyleCnt="2" custScaleX="119107" custScaleY="114358" custLinFactNeighborX="29018" custLinFactNeighborY="53498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28575">
          <a:solidFill>
            <a:srgbClr val="1F04C4"/>
          </a:solidFill>
        </a:ln>
      </dgm:spPr>
    </dgm:pt>
    <dgm:pt modelId="{BA935282-FC1E-4497-932E-5DF63455487B}" type="pres">
      <dgm:prSet presAssocID="{72C41667-A68C-4426-9B63-1DE0868B4C27}" presName="desTextWrapper" presStyleCnt="0"/>
      <dgm:spPr/>
    </dgm:pt>
    <dgm:pt modelId="{C67FD3E1-171D-4EDC-9179-40A4A013DE98}" type="pres">
      <dgm:prSet presAssocID="{72C41667-A68C-4426-9B63-1DE0868B4C27}" presName="desText" presStyleLbl="revTx" presStyleIdx="0" presStyleCnt="2" custLinFactNeighborX="16562" custLinFactNeighborY="55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D614A-4E82-42E4-BE43-E53E0C9E0FF8}" type="pres">
      <dgm:prSet presAssocID="{B7F87F63-103F-47D9-B999-EBF44CCD8301}" presName="spaceV" presStyleCnt="0"/>
      <dgm:spPr/>
    </dgm:pt>
    <dgm:pt modelId="{ADFA5FD4-8012-4C51-8BF0-DA58F8BC72DD}" type="pres">
      <dgm:prSet presAssocID="{FC5F2CB5-A230-4E68-A902-664E5C74F9B9}" presName="pair" presStyleCnt="0"/>
      <dgm:spPr/>
    </dgm:pt>
    <dgm:pt modelId="{36400FBA-E19A-404E-95DA-967574D53CBF}" type="pres">
      <dgm:prSet presAssocID="{FC5F2CB5-A230-4E68-A902-664E5C74F9B9}" presName="spaceH" presStyleLbl="node1" presStyleIdx="0" presStyleCnt="0"/>
      <dgm:spPr/>
    </dgm:pt>
    <dgm:pt modelId="{BA0051E2-EF8A-4CAA-86B1-B865F48C196A}" type="pres">
      <dgm:prSet presAssocID="{FC5F2CB5-A230-4E68-A902-664E5C74F9B9}" presName="desPictures" presStyleLbl="alignImgPlace1" presStyleIdx="1" presStyleCnt="2" custScaleX="119104" custScaleY="115840" custLinFactNeighborX="31139" custLinFactNeighborY="44537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1F04C4"/>
          </a:solidFill>
        </a:ln>
      </dgm:spPr>
    </dgm:pt>
    <dgm:pt modelId="{CF403BE5-A812-4F1C-A102-59AAF5713074}" type="pres">
      <dgm:prSet presAssocID="{FC5F2CB5-A230-4E68-A902-664E5C74F9B9}" presName="desTextWrapper" presStyleCnt="0"/>
      <dgm:spPr/>
    </dgm:pt>
    <dgm:pt modelId="{4F29708F-244E-4C7A-8A28-2F429F330358}" type="pres">
      <dgm:prSet presAssocID="{FC5F2CB5-A230-4E68-A902-664E5C74F9B9}" presName="desText" presStyleLbl="revTx" presStyleIdx="1" presStyleCnt="2" custLinFactNeighborX="15142" custLinFactNeighborY="43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5C9E3-24E5-4044-9BC8-3C0C3CE09479}" type="pres">
      <dgm:prSet presAssocID="{B3CF7201-05F2-4B8C-9C67-269D1C0EF089}" presName="maxNode" presStyleCnt="0"/>
      <dgm:spPr/>
    </dgm:pt>
    <dgm:pt modelId="{5969B642-EBD4-43A0-ABFF-2062924C9518}" type="pres">
      <dgm:prSet presAssocID="{B3CF7201-05F2-4B8C-9C67-269D1C0EF089}" presName="Name33" presStyleCnt="0"/>
      <dgm:spPr/>
    </dgm:pt>
  </dgm:ptLst>
  <dgm:cxnLst>
    <dgm:cxn modelId="{4E02B16D-1A15-46EA-8D95-5A34E19A4771}" type="presOf" srcId="{8FC6A5BA-680E-45EB-8D0A-8B1E4DABAC2B}" destId="{A8ED4D2B-377C-406E-AD85-2A6DEBF2C4B3}" srcOrd="0" destOrd="0" presId="urn:microsoft.com/office/officeart/2008/layout/AccentedPicture"/>
    <dgm:cxn modelId="{0184C160-B0CE-42BC-BCC8-98B1C3013820}" srcId="{B3CF7201-05F2-4B8C-9C67-269D1C0EF089}" destId="{1B77922B-7A50-4A80-8697-0DC43B1D96FE}" srcOrd="0" destOrd="0" parTransId="{BBAF1572-04F3-49E9-B564-A860BFB2D361}" sibTransId="{8FC6A5BA-680E-45EB-8D0A-8B1E4DABAC2B}"/>
    <dgm:cxn modelId="{4537C967-7B42-4975-B4B5-80FBECA3E470}" type="presOf" srcId="{1B77922B-7A50-4A80-8697-0DC43B1D96FE}" destId="{1704819B-BE30-4C97-9D9B-5E62CBF92749}" srcOrd="0" destOrd="0" presId="urn:microsoft.com/office/officeart/2008/layout/AccentedPicture"/>
    <dgm:cxn modelId="{7C809EE7-BF76-403D-A56C-E17768FDBFCF}" srcId="{B3CF7201-05F2-4B8C-9C67-269D1C0EF089}" destId="{FC5F2CB5-A230-4E68-A902-664E5C74F9B9}" srcOrd="2" destOrd="0" parTransId="{AC0F15EC-C5B3-47A6-A700-864D989B9976}" sibTransId="{F85CFB5D-7BC7-47A1-93B3-72ED8DFED478}"/>
    <dgm:cxn modelId="{679221E7-91DA-4AF8-8DC7-A041D91CCA33}" type="presOf" srcId="{FC5F2CB5-A230-4E68-A902-664E5C74F9B9}" destId="{4F29708F-244E-4C7A-8A28-2F429F330358}" srcOrd="0" destOrd="0" presId="urn:microsoft.com/office/officeart/2008/layout/AccentedPicture"/>
    <dgm:cxn modelId="{A9577D84-534A-4F23-91EB-C3D574BE80CB}" type="presOf" srcId="{72C41667-A68C-4426-9B63-1DE0868B4C27}" destId="{C67FD3E1-171D-4EDC-9179-40A4A013DE98}" srcOrd="0" destOrd="0" presId="urn:microsoft.com/office/officeart/2008/layout/AccentedPicture"/>
    <dgm:cxn modelId="{A0CD1D6D-D662-4565-BAD6-4156BE9DB1D7}" srcId="{B3CF7201-05F2-4B8C-9C67-269D1C0EF089}" destId="{72C41667-A68C-4426-9B63-1DE0868B4C27}" srcOrd="1" destOrd="0" parTransId="{A125440F-EB16-4FB3-89C0-6A81657AE9D2}" sibTransId="{B7F87F63-103F-47D9-B999-EBF44CCD8301}"/>
    <dgm:cxn modelId="{3C9EB7DB-E302-4885-98A3-54883F2F14B0}" type="presOf" srcId="{B3CF7201-05F2-4B8C-9C67-269D1C0EF089}" destId="{40E0C28E-2006-4CAE-80B6-414C389147FE}" srcOrd="0" destOrd="0" presId="urn:microsoft.com/office/officeart/2008/layout/AccentedPicture"/>
    <dgm:cxn modelId="{F742491D-BC2C-4453-832E-1DABE7681601}" type="presParOf" srcId="{40E0C28E-2006-4CAE-80B6-414C389147FE}" destId="{A8ED4D2B-377C-406E-AD85-2A6DEBF2C4B3}" srcOrd="0" destOrd="0" presId="urn:microsoft.com/office/officeart/2008/layout/AccentedPicture"/>
    <dgm:cxn modelId="{910353B1-AB7A-4BA1-8FE8-13E613A84919}" type="presParOf" srcId="{40E0C28E-2006-4CAE-80B6-414C389147FE}" destId="{1704819B-BE30-4C97-9D9B-5E62CBF92749}" srcOrd="1" destOrd="0" presId="urn:microsoft.com/office/officeart/2008/layout/AccentedPicture"/>
    <dgm:cxn modelId="{9874BA0F-BEFA-45E3-9A27-2115669DD0A4}" type="presParOf" srcId="{40E0C28E-2006-4CAE-80B6-414C389147FE}" destId="{06541936-C92D-4690-8BA0-7BF94A408EAD}" srcOrd="2" destOrd="0" presId="urn:microsoft.com/office/officeart/2008/layout/AccentedPicture"/>
    <dgm:cxn modelId="{684EA9B5-CB8F-40E4-A8F9-CAB08CAC7C10}" type="presParOf" srcId="{06541936-C92D-4690-8BA0-7BF94A408EAD}" destId="{7D3E8522-E205-4D0C-8541-B10C00B8E55E}" srcOrd="0" destOrd="0" presId="urn:microsoft.com/office/officeart/2008/layout/AccentedPicture"/>
    <dgm:cxn modelId="{41E6B5C9-4087-4B6F-82E0-35B5D86322AA}" type="presParOf" srcId="{7D3E8522-E205-4D0C-8541-B10C00B8E55E}" destId="{D6D46F42-9969-4C43-8947-42A08F5F7916}" srcOrd="0" destOrd="0" presId="urn:microsoft.com/office/officeart/2008/layout/AccentedPicture"/>
    <dgm:cxn modelId="{8354A47C-E9DB-4E6A-8EEF-923799E86762}" type="presParOf" srcId="{7D3E8522-E205-4D0C-8541-B10C00B8E55E}" destId="{DA94BC70-07E1-4801-ACFE-12BD12CDD0D8}" srcOrd="1" destOrd="0" presId="urn:microsoft.com/office/officeart/2008/layout/AccentedPicture"/>
    <dgm:cxn modelId="{F51B40B8-62CB-41B0-9CC1-30E4972278DA}" type="presParOf" srcId="{7D3E8522-E205-4D0C-8541-B10C00B8E55E}" destId="{BA935282-FC1E-4497-932E-5DF63455487B}" srcOrd="2" destOrd="0" presId="urn:microsoft.com/office/officeart/2008/layout/AccentedPicture"/>
    <dgm:cxn modelId="{76A5CD2E-2A33-4A9C-B3E2-2D00659DE448}" type="presParOf" srcId="{BA935282-FC1E-4497-932E-5DF63455487B}" destId="{C67FD3E1-171D-4EDC-9179-40A4A013DE98}" srcOrd="0" destOrd="0" presId="urn:microsoft.com/office/officeart/2008/layout/AccentedPicture"/>
    <dgm:cxn modelId="{386F6F1C-0FE4-4D3F-B3FE-C4B73F59D2CA}" type="presParOf" srcId="{06541936-C92D-4690-8BA0-7BF94A408EAD}" destId="{F6ED614A-4E82-42E4-BE43-E53E0C9E0FF8}" srcOrd="1" destOrd="0" presId="urn:microsoft.com/office/officeart/2008/layout/AccentedPicture"/>
    <dgm:cxn modelId="{A94FDD82-F873-48DA-AE22-70B4FBC6EA41}" type="presParOf" srcId="{06541936-C92D-4690-8BA0-7BF94A408EAD}" destId="{ADFA5FD4-8012-4C51-8BF0-DA58F8BC72DD}" srcOrd="2" destOrd="0" presId="urn:microsoft.com/office/officeart/2008/layout/AccentedPicture"/>
    <dgm:cxn modelId="{0029DEB4-D084-4CC1-9FD9-D9F29B59DD7A}" type="presParOf" srcId="{ADFA5FD4-8012-4C51-8BF0-DA58F8BC72DD}" destId="{36400FBA-E19A-404E-95DA-967574D53CBF}" srcOrd="0" destOrd="0" presId="urn:microsoft.com/office/officeart/2008/layout/AccentedPicture"/>
    <dgm:cxn modelId="{9E8E98E9-1CF9-49DB-9BCC-0FF4F68D4104}" type="presParOf" srcId="{ADFA5FD4-8012-4C51-8BF0-DA58F8BC72DD}" destId="{BA0051E2-EF8A-4CAA-86B1-B865F48C196A}" srcOrd="1" destOrd="0" presId="urn:microsoft.com/office/officeart/2008/layout/AccentedPicture"/>
    <dgm:cxn modelId="{026F366F-498B-49A7-8AB9-A5226486EAB8}" type="presParOf" srcId="{ADFA5FD4-8012-4C51-8BF0-DA58F8BC72DD}" destId="{CF403BE5-A812-4F1C-A102-59AAF5713074}" srcOrd="2" destOrd="0" presId="urn:microsoft.com/office/officeart/2008/layout/AccentedPicture"/>
    <dgm:cxn modelId="{817F5098-63F6-4B7A-A028-6AAC0CA28093}" type="presParOf" srcId="{CF403BE5-A812-4F1C-A102-59AAF5713074}" destId="{4F29708F-244E-4C7A-8A28-2F429F330358}" srcOrd="0" destOrd="0" presId="urn:microsoft.com/office/officeart/2008/layout/AccentedPicture"/>
    <dgm:cxn modelId="{B67D34FB-B242-4E48-AC0D-2B83E0C7B87B}" type="presParOf" srcId="{40E0C28E-2006-4CAE-80B6-414C389147FE}" destId="{B375C9E3-24E5-4044-9BC8-3C0C3CE09479}" srcOrd="3" destOrd="0" presId="urn:microsoft.com/office/officeart/2008/layout/AccentedPicture"/>
    <dgm:cxn modelId="{8E8DAF1C-6405-4642-957A-73B959D47C88}" type="presParOf" srcId="{B375C9E3-24E5-4044-9BC8-3C0C3CE09479}" destId="{5969B642-EBD4-43A0-ABFF-2062924C951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9CA874-200C-4087-BBAB-82ACC343471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325782-F79F-4A44-B1F7-5FDA322881A0}">
      <dgm:prSet phldrT="[Текст]" custT="1"/>
      <dgm:spPr/>
      <dgm:t>
        <a:bodyPr/>
        <a:lstStyle/>
        <a:p>
          <a:r>
            <a:rPr lang="ru-RU" sz="2000" dirty="0">
              <a:latin typeface="+mj-lt"/>
            </a:rPr>
            <a:t>База для более четкого и оперативной </a:t>
          </a:r>
          <a:r>
            <a:rPr lang="ru-RU" sz="2000" b="1" i="1" dirty="0">
              <a:solidFill>
                <a:schemeClr val="accent1">
                  <a:lumMod val="50000"/>
                </a:schemeClr>
              </a:solidFill>
              <a:latin typeface="+mj-lt"/>
            </a:rPr>
            <a:t>обработки  и подготовки ответов</a:t>
          </a:r>
          <a:endParaRPr lang="ru-RU" sz="2000" dirty="0">
            <a:solidFill>
              <a:schemeClr val="accent1">
                <a:lumMod val="50000"/>
              </a:schemeClr>
            </a:solidFill>
          </a:endParaRPr>
        </a:p>
      </dgm:t>
    </dgm:pt>
    <dgm:pt modelId="{B1DB57B6-6DE2-48CD-9241-9731FE16D418}" type="parTrans" cxnId="{FD5CB967-2382-4217-81CD-4D681DC21E9D}">
      <dgm:prSet/>
      <dgm:spPr/>
      <dgm:t>
        <a:bodyPr/>
        <a:lstStyle/>
        <a:p>
          <a:endParaRPr lang="ru-RU"/>
        </a:p>
      </dgm:t>
    </dgm:pt>
    <dgm:pt modelId="{AB168B28-1BE2-45D3-8D1A-983EF2AD7825}" type="sibTrans" cxnId="{FD5CB967-2382-4217-81CD-4D681DC21E9D}">
      <dgm:prSet/>
      <dgm:spPr/>
      <dgm:t>
        <a:bodyPr/>
        <a:lstStyle/>
        <a:p>
          <a:endParaRPr lang="ru-RU"/>
        </a:p>
      </dgm:t>
    </dgm:pt>
    <dgm:pt modelId="{571C86EB-CD1A-457B-9664-213BF676770A}">
      <dgm:prSet phldrT="[Текст]"/>
      <dgm:spPr/>
      <dgm:t>
        <a:bodyPr/>
        <a:lstStyle/>
        <a:p>
          <a:r>
            <a:rPr lang="ru-RU" b="1" i="1" dirty="0">
              <a:solidFill>
                <a:schemeClr val="accent1">
                  <a:lumMod val="50000"/>
                </a:schemeClr>
              </a:solidFill>
              <a:latin typeface="+mj-lt"/>
            </a:rPr>
            <a:t>Максимальная возможность обращения  по любым вопросам, связанным с детской инвалидностью</a:t>
          </a:r>
          <a:r>
            <a:rPr lang="ru-RU" b="1" dirty="0">
              <a:solidFill>
                <a:schemeClr val="accent1">
                  <a:lumMod val="50000"/>
                </a:schemeClr>
              </a:solidFill>
              <a:latin typeface="+mj-lt"/>
            </a:rPr>
            <a:t>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BDB52961-0781-43BE-A79B-669E5BFBCD5D}" type="parTrans" cxnId="{999FABFB-88D2-45DA-8A92-0CD0A49A971D}">
      <dgm:prSet/>
      <dgm:spPr/>
      <dgm:t>
        <a:bodyPr/>
        <a:lstStyle/>
        <a:p>
          <a:endParaRPr lang="ru-RU"/>
        </a:p>
      </dgm:t>
    </dgm:pt>
    <dgm:pt modelId="{008DD8B8-93CB-4DA7-88E5-64539CE298A0}" type="sibTrans" cxnId="{999FABFB-88D2-45DA-8A92-0CD0A49A971D}">
      <dgm:prSet/>
      <dgm:spPr/>
      <dgm:t>
        <a:bodyPr/>
        <a:lstStyle/>
        <a:p>
          <a:endParaRPr lang="ru-RU"/>
        </a:p>
      </dgm:t>
    </dgm:pt>
    <dgm:pt modelId="{54A931EA-5E3A-482C-A45B-97F72C9586FE}">
      <dgm:prSet phldrT="[Текст]" custT="1"/>
      <dgm:spPr/>
      <dgm:t>
        <a:bodyPr/>
        <a:lstStyle/>
        <a:p>
          <a:r>
            <a:rPr lang="ru-RU" sz="2000" dirty="0">
              <a:latin typeface="+mj-lt"/>
            </a:rPr>
            <a:t>Разработка </a:t>
          </a:r>
          <a:br>
            <a:rPr lang="ru-RU" sz="2000" dirty="0">
              <a:latin typeface="+mj-lt"/>
            </a:rPr>
          </a:br>
          <a:r>
            <a:rPr lang="ru-RU" sz="2000" dirty="0">
              <a:latin typeface="+mj-lt"/>
            </a:rPr>
            <a:t>аргументированных   </a:t>
          </a:r>
          <a:r>
            <a:rPr lang="ru-RU" sz="2000" b="1" i="1" dirty="0">
              <a:solidFill>
                <a:schemeClr val="accent1">
                  <a:lumMod val="50000"/>
                </a:schemeClr>
              </a:solidFill>
              <a:latin typeface="+mj-lt"/>
            </a:rPr>
            <a:t>решений и предложений органам власти  по системному решению проблем родителей детей-инвалидов</a:t>
          </a:r>
          <a:endParaRPr lang="ru-RU" sz="2000" b="1" i="1" dirty="0">
            <a:solidFill>
              <a:schemeClr val="accent1">
                <a:lumMod val="50000"/>
              </a:schemeClr>
            </a:solidFill>
          </a:endParaRPr>
        </a:p>
      </dgm:t>
    </dgm:pt>
    <dgm:pt modelId="{C313909A-B678-4C5C-9DA6-6C083CE2E334}" type="parTrans" cxnId="{C97D3EA7-8778-4BAD-A600-433B47863D58}">
      <dgm:prSet/>
      <dgm:spPr/>
      <dgm:t>
        <a:bodyPr/>
        <a:lstStyle/>
        <a:p>
          <a:endParaRPr lang="ru-RU"/>
        </a:p>
      </dgm:t>
    </dgm:pt>
    <dgm:pt modelId="{0C0AB418-2E03-45D3-A5FB-977B4AD07827}" type="sibTrans" cxnId="{C97D3EA7-8778-4BAD-A600-433B47863D58}">
      <dgm:prSet/>
      <dgm:spPr/>
      <dgm:t>
        <a:bodyPr/>
        <a:lstStyle/>
        <a:p>
          <a:endParaRPr lang="ru-RU"/>
        </a:p>
      </dgm:t>
    </dgm:pt>
    <dgm:pt modelId="{D6A54921-03A7-49D3-BB83-943B3FCFE35A}" type="pres">
      <dgm:prSet presAssocID="{649CA874-200C-4087-BBAB-82ACC34347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D496AB-FF40-4648-B472-682DC287C43C}" type="pres">
      <dgm:prSet presAssocID="{29325782-F79F-4A44-B1F7-5FDA322881A0}" presName="composite" presStyleCnt="0"/>
      <dgm:spPr/>
    </dgm:pt>
    <dgm:pt modelId="{F82D21C6-7E78-4FF0-90FC-069CCB661ADD}" type="pres">
      <dgm:prSet presAssocID="{29325782-F79F-4A44-B1F7-5FDA322881A0}" presName="rect1" presStyleLbl="trAlignAcc1" presStyleIdx="0" presStyleCnt="3" custScaleY="80776" custLinFactNeighborX="-1456" custLinFactNeighborY="3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C0FB8-0245-4294-BEB8-3BB757850E8B}" type="pres">
      <dgm:prSet presAssocID="{29325782-F79F-4A44-B1F7-5FDA322881A0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68AB4DB-CA39-42CA-81D6-198959FB6AF2}" type="pres">
      <dgm:prSet presAssocID="{AB168B28-1BE2-45D3-8D1A-983EF2AD7825}" presName="sibTrans" presStyleCnt="0"/>
      <dgm:spPr/>
    </dgm:pt>
    <dgm:pt modelId="{92ABAD32-D0F7-4496-B2BF-A48A55BD9E2F}" type="pres">
      <dgm:prSet presAssocID="{54A931EA-5E3A-482C-A45B-97F72C9586FE}" presName="composite" presStyleCnt="0"/>
      <dgm:spPr/>
    </dgm:pt>
    <dgm:pt modelId="{48AF4604-0F0A-481F-80D3-7959D7710E5F}" type="pres">
      <dgm:prSet presAssocID="{54A931EA-5E3A-482C-A45B-97F72C9586FE}" presName="rect1" presStyleLbl="trAlignAcc1" presStyleIdx="1" presStyleCnt="3" custScaleY="119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82E0E7-1D4F-4C73-AFCD-B39DB413672E}" type="pres">
      <dgm:prSet presAssocID="{54A931EA-5E3A-482C-A45B-97F72C9586FE}" presName="rect2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6F4B274-7061-45A8-99E4-5B4121DE3CC0}" type="pres">
      <dgm:prSet presAssocID="{0C0AB418-2E03-45D3-A5FB-977B4AD07827}" presName="sibTrans" presStyleCnt="0"/>
      <dgm:spPr/>
    </dgm:pt>
    <dgm:pt modelId="{82E204C8-C5C9-468E-8948-0166AB564BAC}" type="pres">
      <dgm:prSet presAssocID="{571C86EB-CD1A-457B-9664-213BF676770A}" presName="composite" presStyleCnt="0"/>
      <dgm:spPr/>
    </dgm:pt>
    <dgm:pt modelId="{640B7833-14A9-4B09-AB0C-5C94545926B5}" type="pres">
      <dgm:prSet presAssocID="{571C86EB-CD1A-457B-9664-213BF676770A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D2A64-AD6A-49C3-B526-36A666D8673B}" type="pres">
      <dgm:prSet presAssocID="{571C86EB-CD1A-457B-9664-213BF676770A}" presName="rect2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99FABFB-88D2-45DA-8A92-0CD0A49A971D}" srcId="{649CA874-200C-4087-BBAB-82ACC343471F}" destId="{571C86EB-CD1A-457B-9664-213BF676770A}" srcOrd="2" destOrd="0" parTransId="{BDB52961-0781-43BE-A79B-669E5BFBCD5D}" sibTransId="{008DD8B8-93CB-4DA7-88E5-64539CE298A0}"/>
    <dgm:cxn modelId="{93F4F41C-25E3-49F7-8590-E8D7BA195DB8}" type="presOf" srcId="{29325782-F79F-4A44-B1F7-5FDA322881A0}" destId="{F82D21C6-7E78-4FF0-90FC-069CCB661ADD}" srcOrd="0" destOrd="0" presId="urn:microsoft.com/office/officeart/2008/layout/PictureStrips"/>
    <dgm:cxn modelId="{C97D3EA7-8778-4BAD-A600-433B47863D58}" srcId="{649CA874-200C-4087-BBAB-82ACC343471F}" destId="{54A931EA-5E3A-482C-A45B-97F72C9586FE}" srcOrd="1" destOrd="0" parTransId="{C313909A-B678-4C5C-9DA6-6C083CE2E334}" sibTransId="{0C0AB418-2E03-45D3-A5FB-977B4AD07827}"/>
    <dgm:cxn modelId="{7F36D731-D480-41CB-8FCF-0C9E4288B78D}" type="presOf" srcId="{649CA874-200C-4087-BBAB-82ACC343471F}" destId="{D6A54921-03A7-49D3-BB83-943B3FCFE35A}" srcOrd="0" destOrd="0" presId="urn:microsoft.com/office/officeart/2008/layout/PictureStrips"/>
    <dgm:cxn modelId="{6892D7A9-0451-463F-94CC-05AA301517E5}" type="presOf" srcId="{571C86EB-CD1A-457B-9664-213BF676770A}" destId="{640B7833-14A9-4B09-AB0C-5C94545926B5}" srcOrd="0" destOrd="0" presId="urn:microsoft.com/office/officeart/2008/layout/PictureStrips"/>
    <dgm:cxn modelId="{FD5CB967-2382-4217-81CD-4D681DC21E9D}" srcId="{649CA874-200C-4087-BBAB-82ACC343471F}" destId="{29325782-F79F-4A44-B1F7-5FDA322881A0}" srcOrd="0" destOrd="0" parTransId="{B1DB57B6-6DE2-48CD-9241-9731FE16D418}" sibTransId="{AB168B28-1BE2-45D3-8D1A-983EF2AD7825}"/>
    <dgm:cxn modelId="{8827D76B-4D1C-41DA-8B81-8074FD79ECA7}" type="presOf" srcId="{54A931EA-5E3A-482C-A45B-97F72C9586FE}" destId="{48AF4604-0F0A-481F-80D3-7959D7710E5F}" srcOrd="0" destOrd="0" presId="urn:microsoft.com/office/officeart/2008/layout/PictureStrips"/>
    <dgm:cxn modelId="{C04F9FEE-5515-4927-ADA4-11FBA27F6E2F}" type="presParOf" srcId="{D6A54921-03A7-49D3-BB83-943B3FCFE35A}" destId="{65D496AB-FF40-4648-B472-682DC287C43C}" srcOrd="0" destOrd="0" presId="urn:microsoft.com/office/officeart/2008/layout/PictureStrips"/>
    <dgm:cxn modelId="{5342A34C-3DFA-4CCB-BF8D-173B780046D7}" type="presParOf" srcId="{65D496AB-FF40-4648-B472-682DC287C43C}" destId="{F82D21C6-7E78-4FF0-90FC-069CCB661ADD}" srcOrd="0" destOrd="0" presId="urn:microsoft.com/office/officeart/2008/layout/PictureStrips"/>
    <dgm:cxn modelId="{36AEA590-90C2-4236-A342-A3F000F3C959}" type="presParOf" srcId="{65D496AB-FF40-4648-B472-682DC287C43C}" destId="{0E2C0FB8-0245-4294-BEB8-3BB757850E8B}" srcOrd="1" destOrd="0" presId="urn:microsoft.com/office/officeart/2008/layout/PictureStrips"/>
    <dgm:cxn modelId="{109E0D81-3972-4F95-85DB-E0EA0838645F}" type="presParOf" srcId="{D6A54921-03A7-49D3-BB83-943B3FCFE35A}" destId="{568AB4DB-CA39-42CA-81D6-198959FB6AF2}" srcOrd="1" destOrd="0" presId="urn:microsoft.com/office/officeart/2008/layout/PictureStrips"/>
    <dgm:cxn modelId="{B97E19FF-6B7A-4A6B-8A65-FADB50501EC5}" type="presParOf" srcId="{D6A54921-03A7-49D3-BB83-943B3FCFE35A}" destId="{92ABAD32-D0F7-4496-B2BF-A48A55BD9E2F}" srcOrd="2" destOrd="0" presId="urn:microsoft.com/office/officeart/2008/layout/PictureStrips"/>
    <dgm:cxn modelId="{CF144B7B-3734-47C9-A483-CA5423F39677}" type="presParOf" srcId="{92ABAD32-D0F7-4496-B2BF-A48A55BD9E2F}" destId="{48AF4604-0F0A-481F-80D3-7959D7710E5F}" srcOrd="0" destOrd="0" presId="urn:microsoft.com/office/officeart/2008/layout/PictureStrips"/>
    <dgm:cxn modelId="{3467C688-A295-4FA8-8B57-EEE5D0385762}" type="presParOf" srcId="{92ABAD32-D0F7-4496-B2BF-A48A55BD9E2F}" destId="{B282E0E7-1D4F-4C73-AFCD-B39DB413672E}" srcOrd="1" destOrd="0" presId="urn:microsoft.com/office/officeart/2008/layout/PictureStrips"/>
    <dgm:cxn modelId="{5B904FCD-C9B1-46D7-9A3D-1B979B988A1A}" type="presParOf" srcId="{D6A54921-03A7-49D3-BB83-943B3FCFE35A}" destId="{26F4B274-7061-45A8-99E4-5B4121DE3CC0}" srcOrd="3" destOrd="0" presId="urn:microsoft.com/office/officeart/2008/layout/PictureStrips"/>
    <dgm:cxn modelId="{38A0383B-30D0-40AB-9DE3-3EC86CAFF93D}" type="presParOf" srcId="{D6A54921-03A7-49D3-BB83-943B3FCFE35A}" destId="{82E204C8-C5C9-468E-8948-0166AB564BAC}" srcOrd="4" destOrd="0" presId="urn:microsoft.com/office/officeart/2008/layout/PictureStrips"/>
    <dgm:cxn modelId="{6F6535AD-E818-4D62-A94D-62BDE808C2D3}" type="presParOf" srcId="{82E204C8-C5C9-468E-8948-0166AB564BAC}" destId="{640B7833-14A9-4B09-AB0C-5C94545926B5}" srcOrd="0" destOrd="0" presId="urn:microsoft.com/office/officeart/2008/layout/PictureStrips"/>
    <dgm:cxn modelId="{FFF13CB6-D7AB-49A1-B1CF-B9DB50EAF042}" type="presParOf" srcId="{82E204C8-C5C9-468E-8948-0166AB564BAC}" destId="{C04D2A64-AD6A-49C3-B526-36A666D8673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A8908C-2F05-4808-A12B-C9F01894165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1FB0D1-62E1-40B4-80E5-521125F2AE4F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12B91D8B-3FEC-4EAA-A890-204322691A21}" type="parTrans" cxnId="{2D4608E1-F455-4247-9495-986CEF715508}">
      <dgm:prSet/>
      <dgm:spPr/>
      <dgm:t>
        <a:bodyPr/>
        <a:lstStyle/>
        <a:p>
          <a:endParaRPr lang="ru-RU"/>
        </a:p>
      </dgm:t>
    </dgm:pt>
    <dgm:pt modelId="{BD7C67A8-022D-4E83-BACC-FB7D5794FE1B}" type="sibTrans" cxnId="{2D4608E1-F455-4247-9495-986CEF715508}">
      <dgm:prSet/>
      <dgm:spPr/>
      <dgm:t>
        <a:bodyPr/>
        <a:lstStyle/>
        <a:p>
          <a:endParaRPr lang="ru-RU"/>
        </a:p>
      </dgm:t>
    </dgm:pt>
    <dgm:pt modelId="{61DC6527-BE46-4ACF-91EB-D994BF1FA3F4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74EB3CE8-D996-4A83-A48B-D2E0B980D7A3}" type="sibTrans" cxnId="{FB476585-8829-4608-ABDC-D985B73EC773}">
      <dgm:prSet/>
      <dgm:spPr/>
      <dgm:t>
        <a:bodyPr/>
        <a:lstStyle/>
        <a:p>
          <a:endParaRPr lang="ru-RU"/>
        </a:p>
      </dgm:t>
    </dgm:pt>
    <dgm:pt modelId="{51DA3731-D6E3-4182-83E9-A6DA0C28E8DB}" type="parTrans" cxnId="{FB476585-8829-4608-ABDC-D985B73EC773}">
      <dgm:prSet/>
      <dgm:spPr/>
      <dgm:t>
        <a:bodyPr/>
        <a:lstStyle/>
        <a:p>
          <a:endParaRPr lang="ru-RU"/>
        </a:p>
      </dgm:t>
    </dgm:pt>
    <dgm:pt modelId="{F39D2094-4632-470D-A214-3DC6D020B056}">
      <dgm:prSet custT="1"/>
      <dgm:spPr/>
      <dgm:t>
        <a:bodyPr anchor="ctr"/>
        <a:lstStyle/>
        <a:p>
          <a:r>
            <a:rPr lang="ru-RU" sz="1600" dirty="0">
              <a:latin typeface="+mj-lt"/>
            </a:rPr>
            <a:t>Регистрация в личном кабинете родителя</a:t>
          </a:r>
        </a:p>
      </dgm:t>
    </dgm:pt>
    <dgm:pt modelId="{E075F744-C7C2-44D2-A53B-0FA010BBA24F}" type="parTrans" cxnId="{C4745AAE-E38F-41CE-963C-A616A947B160}">
      <dgm:prSet/>
      <dgm:spPr/>
      <dgm:t>
        <a:bodyPr/>
        <a:lstStyle/>
        <a:p>
          <a:endParaRPr lang="ru-RU"/>
        </a:p>
      </dgm:t>
    </dgm:pt>
    <dgm:pt modelId="{D3A4FCF7-7898-4622-90D0-CD7BBBBF2B78}" type="sibTrans" cxnId="{C4745AAE-E38F-41CE-963C-A616A947B160}">
      <dgm:prSet/>
      <dgm:spPr/>
      <dgm:t>
        <a:bodyPr/>
        <a:lstStyle/>
        <a:p>
          <a:endParaRPr lang="ru-RU"/>
        </a:p>
      </dgm:t>
    </dgm:pt>
    <dgm:pt modelId="{155AAEFB-5DDC-4DA1-8BD6-6941B9DA5C55}">
      <dgm:prSet custT="1"/>
      <dgm:spPr/>
      <dgm:t>
        <a:bodyPr anchor="ctr"/>
        <a:lstStyle/>
        <a:p>
          <a:r>
            <a:rPr lang="ru-RU" sz="1600" dirty="0">
              <a:latin typeface="+mj-lt"/>
            </a:rPr>
            <a:t>Раздел сайта защищен паролем. </a:t>
          </a:r>
          <a:r>
            <a:rPr lang="ru-RU" sz="1600" b="1" i="0" dirty="0">
              <a:latin typeface="+mj-lt"/>
            </a:rPr>
            <a:t>Нажимая кнопку «Сохранить», я даю свое согласие в соответствии с Федеральным законом от 27.07.2006 года №152-ФЗ «О персональных данных»</a:t>
          </a:r>
          <a:endParaRPr lang="ru-RU" sz="1600" dirty="0">
            <a:latin typeface="+mj-lt"/>
          </a:endParaRPr>
        </a:p>
      </dgm:t>
    </dgm:pt>
    <dgm:pt modelId="{F48ED979-E324-4B72-BE26-D4AB951EA6E7}" type="parTrans" cxnId="{EF2873A8-9CCB-4296-822F-EF1D610BF39C}">
      <dgm:prSet/>
      <dgm:spPr/>
      <dgm:t>
        <a:bodyPr/>
        <a:lstStyle/>
        <a:p>
          <a:endParaRPr lang="ru-RU"/>
        </a:p>
      </dgm:t>
    </dgm:pt>
    <dgm:pt modelId="{FBBFD86A-C50D-4611-9F70-8D70F4267B11}" type="sibTrans" cxnId="{EF2873A8-9CCB-4296-822F-EF1D610BF39C}">
      <dgm:prSet/>
      <dgm:spPr/>
      <dgm:t>
        <a:bodyPr/>
        <a:lstStyle/>
        <a:p>
          <a:endParaRPr lang="ru-RU"/>
        </a:p>
      </dgm:t>
    </dgm:pt>
    <dgm:pt modelId="{38F5FE63-F11C-4C0B-90B3-BD7FDB8D1F4F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CB70BE01-9C0B-4F12-BFDB-4A173BB1B085}" type="parTrans" cxnId="{B3E0A862-3772-43BF-BA14-3180249D4A77}">
      <dgm:prSet/>
      <dgm:spPr/>
      <dgm:t>
        <a:bodyPr/>
        <a:lstStyle/>
        <a:p>
          <a:endParaRPr lang="ru-RU"/>
        </a:p>
      </dgm:t>
    </dgm:pt>
    <dgm:pt modelId="{23D952C4-D01A-4C27-8625-4BE9B6504799}" type="sibTrans" cxnId="{B3E0A862-3772-43BF-BA14-3180249D4A77}">
      <dgm:prSet/>
      <dgm:spPr/>
      <dgm:t>
        <a:bodyPr/>
        <a:lstStyle/>
        <a:p>
          <a:endParaRPr lang="ru-RU"/>
        </a:p>
      </dgm:t>
    </dgm:pt>
    <dgm:pt modelId="{B08BFFB7-2EE2-4580-8113-F52B6352ACC5}">
      <dgm:prSet custT="1"/>
      <dgm:spPr/>
      <dgm:t>
        <a:bodyPr anchor="ctr"/>
        <a:lstStyle/>
        <a:p>
          <a:r>
            <a:rPr lang="ru-RU" sz="1600" dirty="0"/>
            <a:t>Внесение актуальных данных родителя (законного представителя) и ребенка в системе  </a:t>
          </a:r>
          <a:r>
            <a:rPr lang="ru-RU" sz="1600" b="0" i="0" dirty="0"/>
            <a:t>улучшения качества жизни семей, воспитывающих особенных детей.</a:t>
          </a:r>
          <a:endParaRPr lang="ru-RU" sz="1600" dirty="0"/>
        </a:p>
      </dgm:t>
    </dgm:pt>
    <dgm:pt modelId="{D197D96C-5A75-446A-9882-F5171A3A0FD9}" type="parTrans" cxnId="{A5030E3D-A774-44C1-82C3-2B5BAC40ABF5}">
      <dgm:prSet/>
      <dgm:spPr/>
      <dgm:t>
        <a:bodyPr/>
        <a:lstStyle/>
        <a:p>
          <a:endParaRPr lang="ru-RU"/>
        </a:p>
      </dgm:t>
    </dgm:pt>
    <dgm:pt modelId="{1D700AC5-35DA-4A82-BF8A-FF658DE0B6D9}" type="sibTrans" cxnId="{A5030E3D-A774-44C1-82C3-2B5BAC40ABF5}">
      <dgm:prSet/>
      <dgm:spPr/>
      <dgm:t>
        <a:bodyPr/>
        <a:lstStyle/>
        <a:p>
          <a:endParaRPr lang="ru-RU"/>
        </a:p>
      </dgm:t>
    </dgm:pt>
    <dgm:pt modelId="{0FF082A3-685E-4E55-A450-0D16B6456CCD}">
      <dgm:prSet custT="1"/>
      <dgm:spPr/>
      <dgm:t>
        <a:bodyPr anchor="ctr"/>
        <a:lstStyle/>
        <a:p>
          <a:r>
            <a:rPr lang="ru-RU" sz="1600" b="0" i="0" dirty="0"/>
            <a:t>Ввести актуальный запрос (запросы) для обращения в социальные службы региона</a:t>
          </a:r>
          <a:endParaRPr lang="ru-RU" sz="1600" dirty="0"/>
        </a:p>
      </dgm:t>
    </dgm:pt>
    <dgm:pt modelId="{DC1BC692-044B-4EF7-82E3-DFD81F51107A}" type="parTrans" cxnId="{C395EB5F-A2E3-4BEA-B149-C6EFAF51575A}">
      <dgm:prSet/>
      <dgm:spPr/>
      <dgm:t>
        <a:bodyPr/>
        <a:lstStyle/>
        <a:p>
          <a:endParaRPr lang="ru-RU"/>
        </a:p>
      </dgm:t>
    </dgm:pt>
    <dgm:pt modelId="{024BA044-4328-496B-A480-E980FA2DE4E6}" type="sibTrans" cxnId="{C395EB5F-A2E3-4BEA-B149-C6EFAF51575A}">
      <dgm:prSet/>
      <dgm:spPr/>
      <dgm:t>
        <a:bodyPr/>
        <a:lstStyle/>
        <a:p>
          <a:endParaRPr lang="ru-RU"/>
        </a:p>
      </dgm:t>
    </dgm:pt>
    <dgm:pt modelId="{FBBB9A70-26BD-41CA-8254-1D6E46F3A4F8}" type="pres">
      <dgm:prSet presAssocID="{64A8908C-2F05-4808-A12B-C9F01894165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F48933-8B39-41EE-AD32-80E67DE1880B}" type="pres">
      <dgm:prSet presAssocID="{6D1FB0D1-62E1-40B4-80E5-521125F2AE4F}" presName="linNode" presStyleCnt="0"/>
      <dgm:spPr/>
    </dgm:pt>
    <dgm:pt modelId="{12A2DF72-50C5-409E-9E1F-FCB1A21A0F1A}" type="pres">
      <dgm:prSet presAssocID="{6D1FB0D1-62E1-40B4-80E5-521125F2AE4F}" presName="parentShp" presStyleLbl="node1" presStyleIdx="0" presStyleCnt="3" custScaleX="49545" custScaleY="214580" custLinFactNeighborX="-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31D09-F899-4EFF-9CCA-FEC34991E474}" type="pres">
      <dgm:prSet presAssocID="{6D1FB0D1-62E1-40B4-80E5-521125F2AE4F}" presName="childShp" presStyleLbl="bgAccFollowNode1" presStyleIdx="0" presStyleCnt="3" custScaleX="186614" custScaleY="242167" custLinFactNeighborX="7293" custLinFactNeighborY="2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E08DD-4432-45EE-B28F-FEBE2FFC8BCD}" type="pres">
      <dgm:prSet presAssocID="{BD7C67A8-022D-4E83-BACC-FB7D5794FE1B}" presName="spacing" presStyleCnt="0"/>
      <dgm:spPr/>
    </dgm:pt>
    <dgm:pt modelId="{2828B4D3-567C-4332-A434-57856FF47B2C}" type="pres">
      <dgm:prSet presAssocID="{61DC6527-BE46-4ACF-91EB-D994BF1FA3F4}" presName="linNode" presStyleCnt="0"/>
      <dgm:spPr/>
    </dgm:pt>
    <dgm:pt modelId="{D946BBBF-F924-474D-8E54-CAE2EF6ADC6E}" type="pres">
      <dgm:prSet presAssocID="{61DC6527-BE46-4ACF-91EB-D994BF1FA3F4}" presName="parentShp" presStyleLbl="node1" presStyleIdx="1" presStyleCnt="3" custScaleX="46356" custScaleY="190153" custLinFactNeighborX="-734" custLinFactNeighborY="-7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45290-C0A4-478E-B595-01516BFE6798}" type="pres">
      <dgm:prSet presAssocID="{61DC6527-BE46-4ACF-91EB-D994BF1FA3F4}" presName="childShp" presStyleLbl="bgAccFollowNode1" presStyleIdx="1" presStyleCnt="3" custScaleX="164110" custScaleY="163756" custLinFactNeighborX="147" custLinFactNeighborY="-6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92AB8-798C-4DBB-A0D8-70E6E98C8035}" type="pres">
      <dgm:prSet presAssocID="{74EB3CE8-D996-4A83-A48B-D2E0B980D7A3}" presName="spacing" presStyleCnt="0"/>
      <dgm:spPr/>
    </dgm:pt>
    <dgm:pt modelId="{FB57F34C-5355-4971-9B54-41AA8CEB1914}" type="pres">
      <dgm:prSet presAssocID="{38F5FE63-F11C-4C0B-90B3-BD7FDB8D1F4F}" presName="linNode" presStyleCnt="0"/>
      <dgm:spPr/>
    </dgm:pt>
    <dgm:pt modelId="{FCC968C0-7E6A-4DA4-BFF5-537019E38EE5}" type="pres">
      <dgm:prSet presAssocID="{38F5FE63-F11C-4C0B-90B3-BD7FDB8D1F4F}" presName="parentShp" presStyleLbl="node1" presStyleIdx="2" presStyleCnt="3" custScaleX="42882" custScaleY="199507" custLinFactNeighborX="-22400" custLinFactNeighborY="-8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77638-CC90-4FA7-8036-6ABEF5476F42}" type="pres">
      <dgm:prSet presAssocID="{38F5FE63-F11C-4C0B-90B3-BD7FDB8D1F4F}" presName="childShp" presStyleLbl="bgAccFollowNode1" presStyleIdx="2" presStyleCnt="3" custScaleX="151986" custScaleY="204491" custLinFactNeighborX="910" custLinFactNeighborY="-15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76585-8829-4608-ABDC-D985B73EC773}" srcId="{64A8908C-2F05-4808-A12B-C9F018941659}" destId="{61DC6527-BE46-4ACF-91EB-D994BF1FA3F4}" srcOrd="1" destOrd="0" parTransId="{51DA3731-D6E3-4182-83E9-A6DA0C28E8DB}" sibTransId="{74EB3CE8-D996-4A83-A48B-D2E0B980D7A3}"/>
    <dgm:cxn modelId="{6BB560B3-5CAB-4C04-B6CA-732014B6BDB4}" type="presOf" srcId="{64A8908C-2F05-4808-A12B-C9F018941659}" destId="{FBBB9A70-26BD-41CA-8254-1D6E46F3A4F8}" srcOrd="0" destOrd="0" presId="urn:microsoft.com/office/officeart/2005/8/layout/vList6"/>
    <dgm:cxn modelId="{C248B6DB-2407-4CC4-9E3B-25075F06B8E0}" type="presOf" srcId="{6D1FB0D1-62E1-40B4-80E5-521125F2AE4F}" destId="{12A2DF72-50C5-409E-9E1F-FCB1A21A0F1A}" srcOrd="0" destOrd="0" presId="urn:microsoft.com/office/officeart/2005/8/layout/vList6"/>
    <dgm:cxn modelId="{C395EB5F-A2E3-4BEA-B149-C6EFAF51575A}" srcId="{38F5FE63-F11C-4C0B-90B3-BD7FDB8D1F4F}" destId="{0FF082A3-685E-4E55-A450-0D16B6456CCD}" srcOrd="0" destOrd="0" parTransId="{DC1BC692-044B-4EF7-82E3-DFD81F51107A}" sibTransId="{024BA044-4328-496B-A480-E980FA2DE4E6}"/>
    <dgm:cxn modelId="{B19179A0-7411-4FB8-8601-1F519DE6C80D}" type="presOf" srcId="{0FF082A3-685E-4E55-A450-0D16B6456CCD}" destId="{AA377638-CC90-4FA7-8036-6ABEF5476F42}" srcOrd="0" destOrd="0" presId="urn:microsoft.com/office/officeart/2005/8/layout/vList6"/>
    <dgm:cxn modelId="{82E65974-A2C2-45C6-ABE6-83276DD65B0A}" type="presOf" srcId="{B08BFFB7-2EE2-4580-8113-F52B6352ACC5}" destId="{D2045290-C0A4-478E-B595-01516BFE6798}" srcOrd="0" destOrd="0" presId="urn:microsoft.com/office/officeart/2005/8/layout/vList6"/>
    <dgm:cxn modelId="{1CFA36E1-F08E-416B-8615-1AF813B38C67}" type="presOf" srcId="{F39D2094-4632-470D-A214-3DC6D020B056}" destId="{2AA31D09-F899-4EFF-9CCA-FEC34991E474}" srcOrd="0" destOrd="0" presId="urn:microsoft.com/office/officeart/2005/8/layout/vList6"/>
    <dgm:cxn modelId="{B3E0A862-3772-43BF-BA14-3180249D4A77}" srcId="{64A8908C-2F05-4808-A12B-C9F018941659}" destId="{38F5FE63-F11C-4C0B-90B3-BD7FDB8D1F4F}" srcOrd="2" destOrd="0" parTransId="{CB70BE01-9C0B-4F12-BFDB-4A173BB1B085}" sibTransId="{23D952C4-D01A-4C27-8625-4BE9B6504799}"/>
    <dgm:cxn modelId="{A5030E3D-A774-44C1-82C3-2B5BAC40ABF5}" srcId="{61DC6527-BE46-4ACF-91EB-D994BF1FA3F4}" destId="{B08BFFB7-2EE2-4580-8113-F52B6352ACC5}" srcOrd="0" destOrd="0" parTransId="{D197D96C-5A75-446A-9882-F5171A3A0FD9}" sibTransId="{1D700AC5-35DA-4A82-BF8A-FF658DE0B6D9}"/>
    <dgm:cxn modelId="{C4745AAE-E38F-41CE-963C-A616A947B160}" srcId="{6D1FB0D1-62E1-40B4-80E5-521125F2AE4F}" destId="{F39D2094-4632-470D-A214-3DC6D020B056}" srcOrd="0" destOrd="0" parTransId="{E075F744-C7C2-44D2-A53B-0FA010BBA24F}" sibTransId="{D3A4FCF7-7898-4622-90D0-CD7BBBBF2B78}"/>
    <dgm:cxn modelId="{2D4608E1-F455-4247-9495-986CEF715508}" srcId="{64A8908C-2F05-4808-A12B-C9F018941659}" destId="{6D1FB0D1-62E1-40B4-80E5-521125F2AE4F}" srcOrd="0" destOrd="0" parTransId="{12B91D8B-3FEC-4EAA-A890-204322691A21}" sibTransId="{BD7C67A8-022D-4E83-BACC-FB7D5794FE1B}"/>
    <dgm:cxn modelId="{2A8808C3-AAAB-4396-A902-BED93EE22EA3}" type="presOf" srcId="{155AAEFB-5DDC-4DA1-8BD6-6941B9DA5C55}" destId="{2AA31D09-F899-4EFF-9CCA-FEC34991E474}" srcOrd="0" destOrd="1" presId="urn:microsoft.com/office/officeart/2005/8/layout/vList6"/>
    <dgm:cxn modelId="{040B8EC5-FB68-4B4E-A632-F3C76B3506FF}" type="presOf" srcId="{38F5FE63-F11C-4C0B-90B3-BD7FDB8D1F4F}" destId="{FCC968C0-7E6A-4DA4-BFF5-537019E38EE5}" srcOrd="0" destOrd="0" presId="urn:microsoft.com/office/officeart/2005/8/layout/vList6"/>
    <dgm:cxn modelId="{F4D3F799-8911-41EF-8F0D-D61EA4F2F577}" type="presOf" srcId="{61DC6527-BE46-4ACF-91EB-D994BF1FA3F4}" destId="{D946BBBF-F924-474D-8E54-CAE2EF6ADC6E}" srcOrd="0" destOrd="0" presId="urn:microsoft.com/office/officeart/2005/8/layout/vList6"/>
    <dgm:cxn modelId="{EF2873A8-9CCB-4296-822F-EF1D610BF39C}" srcId="{6D1FB0D1-62E1-40B4-80E5-521125F2AE4F}" destId="{155AAEFB-5DDC-4DA1-8BD6-6941B9DA5C55}" srcOrd="1" destOrd="0" parTransId="{F48ED979-E324-4B72-BE26-D4AB951EA6E7}" sibTransId="{FBBFD86A-C50D-4611-9F70-8D70F4267B11}"/>
    <dgm:cxn modelId="{88153256-535A-4C8C-AFE8-4DD5779AC508}" type="presParOf" srcId="{FBBB9A70-26BD-41CA-8254-1D6E46F3A4F8}" destId="{C8F48933-8B39-41EE-AD32-80E67DE1880B}" srcOrd="0" destOrd="0" presId="urn:microsoft.com/office/officeart/2005/8/layout/vList6"/>
    <dgm:cxn modelId="{A3FE8713-B476-4235-802F-99CCD3FC0692}" type="presParOf" srcId="{C8F48933-8B39-41EE-AD32-80E67DE1880B}" destId="{12A2DF72-50C5-409E-9E1F-FCB1A21A0F1A}" srcOrd="0" destOrd="0" presId="urn:microsoft.com/office/officeart/2005/8/layout/vList6"/>
    <dgm:cxn modelId="{93D3E502-E121-4BEA-87EA-CB82876E6327}" type="presParOf" srcId="{C8F48933-8B39-41EE-AD32-80E67DE1880B}" destId="{2AA31D09-F899-4EFF-9CCA-FEC34991E474}" srcOrd="1" destOrd="0" presId="urn:microsoft.com/office/officeart/2005/8/layout/vList6"/>
    <dgm:cxn modelId="{581BB363-9D09-4A3E-83AB-F1A180F3F681}" type="presParOf" srcId="{FBBB9A70-26BD-41CA-8254-1D6E46F3A4F8}" destId="{A4DE08DD-4432-45EE-B28F-FEBE2FFC8BCD}" srcOrd="1" destOrd="0" presId="urn:microsoft.com/office/officeart/2005/8/layout/vList6"/>
    <dgm:cxn modelId="{030EAB3F-2CF7-4C18-A035-0BD9166E4F23}" type="presParOf" srcId="{FBBB9A70-26BD-41CA-8254-1D6E46F3A4F8}" destId="{2828B4D3-567C-4332-A434-57856FF47B2C}" srcOrd="2" destOrd="0" presId="urn:microsoft.com/office/officeart/2005/8/layout/vList6"/>
    <dgm:cxn modelId="{A87D40CF-5B01-4B54-8D53-244B62392D9D}" type="presParOf" srcId="{2828B4D3-567C-4332-A434-57856FF47B2C}" destId="{D946BBBF-F924-474D-8E54-CAE2EF6ADC6E}" srcOrd="0" destOrd="0" presId="urn:microsoft.com/office/officeart/2005/8/layout/vList6"/>
    <dgm:cxn modelId="{A117C371-644F-43A3-B988-A155C576094D}" type="presParOf" srcId="{2828B4D3-567C-4332-A434-57856FF47B2C}" destId="{D2045290-C0A4-478E-B595-01516BFE6798}" srcOrd="1" destOrd="0" presId="urn:microsoft.com/office/officeart/2005/8/layout/vList6"/>
    <dgm:cxn modelId="{381B98FC-4050-4452-93C3-B6699689C227}" type="presParOf" srcId="{FBBB9A70-26BD-41CA-8254-1D6E46F3A4F8}" destId="{82B92AB8-798C-4DBB-A0D8-70E6E98C8035}" srcOrd="3" destOrd="0" presId="urn:microsoft.com/office/officeart/2005/8/layout/vList6"/>
    <dgm:cxn modelId="{7F7F821E-8D39-4D0F-B468-0B8434C14C09}" type="presParOf" srcId="{FBBB9A70-26BD-41CA-8254-1D6E46F3A4F8}" destId="{FB57F34C-5355-4971-9B54-41AA8CEB1914}" srcOrd="4" destOrd="0" presId="urn:microsoft.com/office/officeart/2005/8/layout/vList6"/>
    <dgm:cxn modelId="{893813B5-2793-46D5-8346-76F1C1348572}" type="presParOf" srcId="{FB57F34C-5355-4971-9B54-41AA8CEB1914}" destId="{FCC968C0-7E6A-4DA4-BFF5-537019E38EE5}" srcOrd="0" destOrd="0" presId="urn:microsoft.com/office/officeart/2005/8/layout/vList6"/>
    <dgm:cxn modelId="{749118AB-96D6-47B6-A670-8190AA9B669A}" type="presParOf" srcId="{FB57F34C-5355-4971-9B54-41AA8CEB1914}" destId="{AA377638-CC90-4FA7-8036-6ABEF5476F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C23E55-B293-46C3-9BEA-5EE073CE14E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09A94A-A4D4-4C30-84FA-D253DD27092A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5C17437-F1E8-4DEE-9683-B6E722B42DA7}" type="parTrans" cxnId="{C8D93551-8087-40B5-82E7-5D4E6DCA6B6B}">
      <dgm:prSet/>
      <dgm:spPr/>
      <dgm:t>
        <a:bodyPr/>
        <a:lstStyle/>
        <a:p>
          <a:endParaRPr lang="ru-RU"/>
        </a:p>
      </dgm:t>
    </dgm:pt>
    <dgm:pt modelId="{9CD61867-54F6-41B5-BD70-E4E320D37CF0}" type="sibTrans" cxnId="{C8D93551-8087-40B5-82E7-5D4E6DCA6B6B}">
      <dgm:prSet/>
      <dgm:spPr/>
      <dgm:t>
        <a:bodyPr/>
        <a:lstStyle/>
        <a:p>
          <a:endParaRPr lang="ru-RU"/>
        </a:p>
      </dgm:t>
    </dgm:pt>
    <dgm:pt modelId="{8B0D8C77-E139-4E26-82CB-7D752D8A1D7E}">
      <dgm:prSet phldrT="[Текст]"/>
      <dgm:spPr/>
      <dgm:t>
        <a:bodyPr anchor="ctr"/>
        <a:lstStyle/>
        <a:p>
          <a:r>
            <a:rPr lang="ru-RU" b="0" i="0" dirty="0"/>
            <a:t>Возможность задавать неограниченное количество вопросов в Семейную приемную</a:t>
          </a:r>
          <a:endParaRPr lang="ru-RU" dirty="0"/>
        </a:p>
      </dgm:t>
    </dgm:pt>
    <dgm:pt modelId="{E051150F-5ADA-4053-8663-7B8B06E13854}" type="parTrans" cxnId="{393A25F6-A3FB-4356-BA37-1999EC008FFA}">
      <dgm:prSet/>
      <dgm:spPr/>
      <dgm:t>
        <a:bodyPr/>
        <a:lstStyle/>
        <a:p>
          <a:endParaRPr lang="ru-RU"/>
        </a:p>
      </dgm:t>
    </dgm:pt>
    <dgm:pt modelId="{C5103693-3E11-48FE-980D-74B792252021}" type="sibTrans" cxnId="{393A25F6-A3FB-4356-BA37-1999EC008FFA}">
      <dgm:prSet/>
      <dgm:spPr/>
      <dgm:t>
        <a:bodyPr/>
        <a:lstStyle/>
        <a:p>
          <a:endParaRPr lang="ru-RU"/>
        </a:p>
      </dgm:t>
    </dgm:pt>
    <dgm:pt modelId="{B4094443-0520-46B3-B320-6EFE6106D6DD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D2CBF0F-E2C1-4DFC-A24E-31FF151C14BA}" type="parTrans" cxnId="{C68C3850-FF73-41EE-9ABD-FA07661C8D7D}">
      <dgm:prSet/>
      <dgm:spPr/>
      <dgm:t>
        <a:bodyPr/>
        <a:lstStyle/>
        <a:p>
          <a:endParaRPr lang="ru-RU"/>
        </a:p>
      </dgm:t>
    </dgm:pt>
    <dgm:pt modelId="{5DA4566C-458C-4EB7-BEEC-F852E89A813B}" type="sibTrans" cxnId="{C68C3850-FF73-41EE-9ABD-FA07661C8D7D}">
      <dgm:prSet/>
      <dgm:spPr/>
      <dgm:t>
        <a:bodyPr/>
        <a:lstStyle/>
        <a:p>
          <a:endParaRPr lang="ru-RU"/>
        </a:p>
      </dgm:t>
    </dgm:pt>
    <dgm:pt modelId="{CC43BEE8-F7B1-4E49-A447-4D3CD2E11121}">
      <dgm:prSet phldrT="[Текст]"/>
      <dgm:spPr/>
      <dgm:t>
        <a:bodyPr/>
        <a:lstStyle/>
        <a:p>
          <a:endParaRPr lang="ru-RU"/>
        </a:p>
      </dgm:t>
    </dgm:pt>
    <dgm:pt modelId="{1DB4C1B2-E448-4059-AB20-6E0DB95D9098}" type="parTrans" cxnId="{80832D94-FAF8-4C91-B177-03767CA83AE4}">
      <dgm:prSet/>
      <dgm:spPr/>
      <dgm:t>
        <a:bodyPr/>
        <a:lstStyle/>
        <a:p>
          <a:endParaRPr lang="ru-RU"/>
        </a:p>
      </dgm:t>
    </dgm:pt>
    <dgm:pt modelId="{BBB0FA1C-F541-4FBE-A8CA-8902F286E640}" type="sibTrans" cxnId="{80832D94-FAF8-4C91-B177-03767CA83AE4}">
      <dgm:prSet/>
      <dgm:spPr/>
      <dgm:t>
        <a:bodyPr/>
        <a:lstStyle/>
        <a:p>
          <a:endParaRPr lang="ru-RU"/>
        </a:p>
      </dgm:t>
    </dgm:pt>
    <dgm:pt modelId="{58B9176D-9B20-4DDC-996C-BAE129423F39}">
      <dgm:prSet/>
      <dgm:spPr/>
      <dgm:t>
        <a:bodyPr anchor="ctr"/>
        <a:lstStyle/>
        <a:p>
          <a:r>
            <a:rPr lang="ru-RU" b="0" i="0" dirty="0"/>
            <a:t>Вести переписку с сотрудниками Семейной приемной по конкретному обращению</a:t>
          </a:r>
          <a:endParaRPr lang="ru-RU" dirty="0"/>
        </a:p>
      </dgm:t>
    </dgm:pt>
    <dgm:pt modelId="{4CC3880E-095C-485D-B7BC-B2FCF3F23C38}" type="parTrans" cxnId="{861331B0-81FE-4947-AA42-8AC6C9E7A10A}">
      <dgm:prSet/>
      <dgm:spPr/>
      <dgm:t>
        <a:bodyPr/>
        <a:lstStyle/>
        <a:p>
          <a:endParaRPr lang="ru-RU"/>
        </a:p>
      </dgm:t>
    </dgm:pt>
    <dgm:pt modelId="{0271783D-421B-4C40-AA27-7667224C947E}" type="sibTrans" cxnId="{861331B0-81FE-4947-AA42-8AC6C9E7A10A}">
      <dgm:prSet/>
      <dgm:spPr/>
      <dgm:t>
        <a:bodyPr/>
        <a:lstStyle/>
        <a:p>
          <a:endParaRPr lang="ru-RU"/>
        </a:p>
      </dgm:t>
    </dgm:pt>
    <dgm:pt modelId="{99B7F07A-FC05-4369-9D97-583C691906E3}">
      <dgm:prSet/>
      <dgm:spPr/>
      <dgm:t>
        <a:bodyPr anchor="ctr"/>
        <a:lstStyle/>
        <a:p>
          <a:r>
            <a:rPr lang="ru-RU" b="0" i="0"/>
            <a:t>Оценивать качество помощи Семейной приемной</a:t>
          </a:r>
          <a:endParaRPr lang="ru-RU"/>
        </a:p>
      </dgm:t>
    </dgm:pt>
    <dgm:pt modelId="{126FBE6B-C95C-4BC2-AA44-6D2D62F3AEC4}" type="parTrans" cxnId="{921035E7-7FED-403D-AFB3-0E5B2961316E}">
      <dgm:prSet/>
      <dgm:spPr/>
      <dgm:t>
        <a:bodyPr/>
        <a:lstStyle/>
        <a:p>
          <a:endParaRPr lang="ru-RU"/>
        </a:p>
      </dgm:t>
    </dgm:pt>
    <dgm:pt modelId="{F9EC43E7-E773-418D-9806-D04B1F59CE7A}" type="sibTrans" cxnId="{921035E7-7FED-403D-AFB3-0E5B2961316E}">
      <dgm:prSet/>
      <dgm:spPr/>
      <dgm:t>
        <a:bodyPr/>
        <a:lstStyle/>
        <a:p>
          <a:endParaRPr lang="ru-RU"/>
        </a:p>
      </dgm:t>
    </dgm:pt>
    <dgm:pt modelId="{21FDED10-0D3F-4C23-9DC9-74ADF5FD4C65}" type="pres">
      <dgm:prSet presAssocID="{EDC23E55-B293-46C3-9BEA-5EE073CE14E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36EB87-5462-4375-BE19-1B10BAB58A03}" type="pres">
      <dgm:prSet presAssocID="{8909A94A-A4D4-4C30-84FA-D253DD27092A}" presName="linNode" presStyleCnt="0"/>
      <dgm:spPr/>
    </dgm:pt>
    <dgm:pt modelId="{C835C924-AA38-442E-B166-8308EE9B64E5}" type="pres">
      <dgm:prSet presAssocID="{8909A94A-A4D4-4C30-84FA-D253DD27092A}" presName="parentShp" presStyleLbl="node1" presStyleIdx="0" presStyleCnt="3" custScaleX="54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C57C3-1CD2-4DF2-A91B-D27D19BF7F5D}" type="pres">
      <dgm:prSet presAssocID="{8909A94A-A4D4-4C30-84FA-D253DD27092A}" presName="childShp" presStyleLbl="bgAccFollowNode1" presStyleIdx="0" presStyleCnt="3" custScaleY="116610" custLinFactNeighborX="8240" custLinFactNeighborY="2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71F85-3750-4274-9142-671DB1F639B0}" type="pres">
      <dgm:prSet presAssocID="{9CD61867-54F6-41B5-BD70-E4E320D37CF0}" presName="spacing" presStyleCnt="0"/>
      <dgm:spPr/>
    </dgm:pt>
    <dgm:pt modelId="{BCD171AF-9357-4A5F-ADA3-77A77F107E69}" type="pres">
      <dgm:prSet presAssocID="{B4094443-0520-46B3-B320-6EFE6106D6DD}" presName="linNode" presStyleCnt="0"/>
      <dgm:spPr/>
    </dgm:pt>
    <dgm:pt modelId="{D34CE726-D404-4B82-8D51-4A2ABC2905B8}" type="pres">
      <dgm:prSet presAssocID="{B4094443-0520-46B3-B320-6EFE6106D6DD}" presName="parentShp" presStyleLbl="node1" presStyleIdx="1" presStyleCnt="3" custScaleX="58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B48606-6DD6-45E0-AA2D-F1DE4F522A1C}" type="pres">
      <dgm:prSet presAssocID="{B4094443-0520-46B3-B320-6EFE6106D6DD}" presName="childShp" presStyleLbl="bgAccFollowNode1" presStyleIdx="1" presStyleCnt="3" custLinFactNeighborX="6517" custLinFactNeighborY="-4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0A2B6-CCB8-4A3E-995C-5A7C487FD2E8}" type="pres">
      <dgm:prSet presAssocID="{5DA4566C-458C-4EB7-BEEC-F852E89A813B}" presName="spacing" presStyleCnt="0"/>
      <dgm:spPr/>
    </dgm:pt>
    <dgm:pt modelId="{72C1D3B2-C3F6-4167-A6F4-533BA822D497}" type="pres">
      <dgm:prSet presAssocID="{CC43BEE8-F7B1-4E49-A447-4D3CD2E11121}" presName="linNode" presStyleCnt="0"/>
      <dgm:spPr/>
    </dgm:pt>
    <dgm:pt modelId="{1CF437D3-8E17-4F5B-A1F6-42178B618955}" type="pres">
      <dgm:prSet presAssocID="{CC43BEE8-F7B1-4E49-A447-4D3CD2E11121}" presName="parentShp" presStyleLbl="node1" presStyleIdx="2" presStyleCnt="3" custScaleX="56936" custLinFactNeighborX="686" custLinFactNeighborY="9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E2A33-947C-4761-9EDB-8D75C17E0797}" type="pres">
      <dgm:prSet presAssocID="{CC43BEE8-F7B1-4E49-A447-4D3CD2E11121}" presName="childShp" presStyleLbl="bgAccFollowNode1" presStyleIdx="2" presStyleCnt="3" custLinFactNeighborX="7546" custLinFactNeighborY="-3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8C3850-FF73-41EE-9ABD-FA07661C8D7D}" srcId="{EDC23E55-B293-46C3-9BEA-5EE073CE14E1}" destId="{B4094443-0520-46B3-B320-6EFE6106D6DD}" srcOrd="1" destOrd="0" parTransId="{DD2CBF0F-E2C1-4DFC-A24E-31FF151C14BA}" sibTransId="{5DA4566C-458C-4EB7-BEEC-F852E89A813B}"/>
    <dgm:cxn modelId="{C8D93551-8087-40B5-82E7-5D4E6DCA6B6B}" srcId="{EDC23E55-B293-46C3-9BEA-5EE073CE14E1}" destId="{8909A94A-A4D4-4C30-84FA-D253DD27092A}" srcOrd="0" destOrd="0" parTransId="{05C17437-F1E8-4DEE-9683-B6E722B42DA7}" sibTransId="{9CD61867-54F6-41B5-BD70-E4E320D37CF0}"/>
    <dgm:cxn modelId="{393A25F6-A3FB-4356-BA37-1999EC008FFA}" srcId="{8909A94A-A4D4-4C30-84FA-D253DD27092A}" destId="{8B0D8C77-E139-4E26-82CB-7D752D8A1D7E}" srcOrd="0" destOrd="0" parTransId="{E051150F-5ADA-4053-8663-7B8B06E13854}" sibTransId="{C5103693-3E11-48FE-980D-74B792252021}"/>
    <dgm:cxn modelId="{99930748-84EB-40D6-8F7F-D09F32A7FF02}" type="presOf" srcId="{B4094443-0520-46B3-B320-6EFE6106D6DD}" destId="{D34CE726-D404-4B82-8D51-4A2ABC2905B8}" srcOrd="0" destOrd="0" presId="urn:microsoft.com/office/officeart/2005/8/layout/vList6"/>
    <dgm:cxn modelId="{EE1054B0-F86C-46D7-94BA-DF0116D40721}" type="presOf" srcId="{8909A94A-A4D4-4C30-84FA-D253DD27092A}" destId="{C835C924-AA38-442E-B166-8308EE9B64E5}" srcOrd="0" destOrd="0" presId="urn:microsoft.com/office/officeart/2005/8/layout/vList6"/>
    <dgm:cxn modelId="{9A7EDE07-48CF-42C8-8798-F1B627311E8D}" type="presOf" srcId="{CC43BEE8-F7B1-4E49-A447-4D3CD2E11121}" destId="{1CF437D3-8E17-4F5B-A1F6-42178B618955}" srcOrd="0" destOrd="0" presId="urn:microsoft.com/office/officeart/2005/8/layout/vList6"/>
    <dgm:cxn modelId="{7A5228CB-EF1B-436E-A27D-6D13DF8C4016}" type="presOf" srcId="{8B0D8C77-E139-4E26-82CB-7D752D8A1D7E}" destId="{6AEC57C3-1CD2-4DF2-A91B-D27D19BF7F5D}" srcOrd="0" destOrd="0" presId="urn:microsoft.com/office/officeart/2005/8/layout/vList6"/>
    <dgm:cxn modelId="{921035E7-7FED-403D-AFB3-0E5B2961316E}" srcId="{CC43BEE8-F7B1-4E49-A447-4D3CD2E11121}" destId="{99B7F07A-FC05-4369-9D97-583C691906E3}" srcOrd="0" destOrd="0" parTransId="{126FBE6B-C95C-4BC2-AA44-6D2D62F3AEC4}" sibTransId="{F9EC43E7-E773-418D-9806-D04B1F59CE7A}"/>
    <dgm:cxn modelId="{A93F6EA7-FC48-4C8A-8C84-544847B71DDA}" type="presOf" srcId="{58B9176D-9B20-4DDC-996C-BAE129423F39}" destId="{9EB48606-6DD6-45E0-AA2D-F1DE4F522A1C}" srcOrd="0" destOrd="0" presId="urn:microsoft.com/office/officeart/2005/8/layout/vList6"/>
    <dgm:cxn modelId="{861331B0-81FE-4947-AA42-8AC6C9E7A10A}" srcId="{B4094443-0520-46B3-B320-6EFE6106D6DD}" destId="{58B9176D-9B20-4DDC-996C-BAE129423F39}" srcOrd="0" destOrd="0" parTransId="{4CC3880E-095C-485D-B7BC-B2FCF3F23C38}" sibTransId="{0271783D-421B-4C40-AA27-7667224C947E}"/>
    <dgm:cxn modelId="{80832D94-FAF8-4C91-B177-03767CA83AE4}" srcId="{EDC23E55-B293-46C3-9BEA-5EE073CE14E1}" destId="{CC43BEE8-F7B1-4E49-A447-4D3CD2E11121}" srcOrd="2" destOrd="0" parTransId="{1DB4C1B2-E448-4059-AB20-6E0DB95D9098}" sibTransId="{BBB0FA1C-F541-4FBE-A8CA-8902F286E640}"/>
    <dgm:cxn modelId="{B2C3BF83-A1CD-4E8D-9139-802533EAF656}" type="presOf" srcId="{EDC23E55-B293-46C3-9BEA-5EE073CE14E1}" destId="{21FDED10-0D3F-4C23-9DC9-74ADF5FD4C65}" srcOrd="0" destOrd="0" presId="urn:microsoft.com/office/officeart/2005/8/layout/vList6"/>
    <dgm:cxn modelId="{94AED7B8-1487-4890-BFEE-18D00C071185}" type="presOf" srcId="{99B7F07A-FC05-4369-9D97-583C691906E3}" destId="{965E2A33-947C-4761-9EDB-8D75C17E0797}" srcOrd="0" destOrd="0" presId="urn:microsoft.com/office/officeart/2005/8/layout/vList6"/>
    <dgm:cxn modelId="{44A7FEA6-A6A4-494D-892A-0DB54C22E172}" type="presParOf" srcId="{21FDED10-0D3F-4C23-9DC9-74ADF5FD4C65}" destId="{FB36EB87-5462-4375-BE19-1B10BAB58A03}" srcOrd="0" destOrd="0" presId="urn:microsoft.com/office/officeart/2005/8/layout/vList6"/>
    <dgm:cxn modelId="{3A72A8C5-1D61-44A3-9031-D22FE2D6BDAE}" type="presParOf" srcId="{FB36EB87-5462-4375-BE19-1B10BAB58A03}" destId="{C835C924-AA38-442E-B166-8308EE9B64E5}" srcOrd="0" destOrd="0" presId="urn:microsoft.com/office/officeart/2005/8/layout/vList6"/>
    <dgm:cxn modelId="{D58AE8AB-3478-4F1A-BF7E-6D4F8B49C495}" type="presParOf" srcId="{FB36EB87-5462-4375-BE19-1B10BAB58A03}" destId="{6AEC57C3-1CD2-4DF2-A91B-D27D19BF7F5D}" srcOrd="1" destOrd="0" presId="urn:microsoft.com/office/officeart/2005/8/layout/vList6"/>
    <dgm:cxn modelId="{8E139DE3-71E7-49F3-92A9-E2EA7F01F448}" type="presParOf" srcId="{21FDED10-0D3F-4C23-9DC9-74ADF5FD4C65}" destId="{4F671F85-3750-4274-9142-671DB1F639B0}" srcOrd="1" destOrd="0" presId="urn:microsoft.com/office/officeart/2005/8/layout/vList6"/>
    <dgm:cxn modelId="{52CEA992-3690-457D-B0F2-6DFEF10F1FB6}" type="presParOf" srcId="{21FDED10-0D3F-4C23-9DC9-74ADF5FD4C65}" destId="{BCD171AF-9357-4A5F-ADA3-77A77F107E69}" srcOrd="2" destOrd="0" presId="urn:microsoft.com/office/officeart/2005/8/layout/vList6"/>
    <dgm:cxn modelId="{4B969A5B-51D7-4706-A5EA-9F1D23EC62DC}" type="presParOf" srcId="{BCD171AF-9357-4A5F-ADA3-77A77F107E69}" destId="{D34CE726-D404-4B82-8D51-4A2ABC2905B8}" srcOrd="0" destOrd="0" presId="urn:microsoft.com/office/officeart/2005/8/layout/vList6"/>
    <dgm:cxn modelId="{0B05426A-FF51-472B-8C8E-FF9F6F39D7B4}" type="presParOf" srcId="{BCD171AF-9357-4A5F-ADA3-77A77F107E69}" destId="{9EB48606-6DD6-45E0-AA2D-F1DE4F522A1C}" srcOrd="1" destOrd="0" presId="urn:microsoft.com/office/officeart/2005/8/layout/vList6"/>
    <dgm:cxn modelId="{A2F7FC22-4C3B-43C9-ADDF-F52615F3837E}" type="presParOf" srcId="{21FDED10-0D3F-4C23-9DC9-74ADF5FD4C65}" destId="{24D0A2B6-CCB8-4A3E-995C-5A7C487FD2E8}" srcOrd="3" destOrd="0" presId="urn:microsoft.com/office/officeart/2005/8/layout/vList6"/>
    <dgm:cxn modelId="{FAD9E5F3-2BB6-4C1C-A8A7-4F353706FDF3}" type="presParOf" srcId="{21FDED10-0D3F-4C23-9DC9-74ADF5FD4C65}" destId="{72C1D3B2-C3F6-4167-A6F4-533BA822D497}" srcOrd="4" destOrd="0" presId="urn:microsoft.com/office/officeart/2005/8/layout/vList6"/>
    <dgm:cxn modelId="{3EE1B570-98BF-4044-84BE-A4D633DB3E72}" type="presParOf" srcId="{72C1D3B2-C3F6-4167-A6F4-533BA822D497}" destId="{1CF437D3-8E17-4F5B-A1F6-42178B618955}" srcOrd="0" destOrd="0" presId="urn:microsoft.com/office/officeart/2005/8/layout/vList6"/>
    <dgm:cxn modelId="{1CD43E5C-D204-4182-832D-9D6918BBCF47}" type="presParOf" srcId="{72C1D3B2-C3F6-4167-A6F4-533BA822D497}" destId="{965E2A33-947C-4761-9EDB-8D75C17E079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D4D2B-377C-406E-AD85-2A6DEBF2C4B3}">
      <dsp:nvSpPr>
        <dsp:cNvPr id="0" name=""/>
        <dsp:cNvSpPr/>
      </dsp:nvSpPr>
      <dsp:spPr>
        <a:xfrm>
          <a:off x="730750" y="885435"/>
          <a:ext cx="6642507" cy="507665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4819B-BE30-4C97-9D9B-5E62CBF92749}">
      <dsp:nvSpPr>
        <dsp:cNvPr id="0" name=""/>
        <dsp:cNvSpPr/>
      </dsp:nvSpPr>
      <dsp:spPr>
        <a:xfrm>
          <a:off x="1906682" y="2836777"/>
          <a:ext cx="3763294" cy="37403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1906682" y="2836777"/>
        <a:ext cx="3763294" cy="3740353"/>
      </dsp:txXfrm>
    </dsp:sp>
    <dsp:sp modelId="{DA94BC70-07E1-4801-ACFE-12BD12CDD0D8}">
      <dsp:nvSpPr>
        <dsp:cNvPr id="0" name=""/>
        <dsp:cNvSpPr/>
      </dsp:nvSpPr>
      <dsp:spPr>
        <a:xfrm>
          <a:off x="6084620" y="1181325"/>
          <a:ext cx="2004760" cy="192482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rgbClr val="1F04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FD3E1-171D-4EDC-9179-40A4A013DE98}">
      <dsp:nvSpPr>
        <dsp:cNvPr id="0" name=""/>
        <dsp:cNvSpPr/>
      </dsp:nvSpPr>
      <dsp:spPr>
        <a:xfrm>
          <a:off x="8089094" y="1341747"/>
          <a:ext cx="3918209" cy="168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50800" rIns="1016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СЕМЕЙНАЯ ПРИЕМНАЯ </a:t>
          </a:r>
        </a:p>
      </dsp:txBody>
      <dsp:txXfrm>
        <a:off x="8089094" y="1341747"/>
        <a:ext cx="3918209" cy="1683158"/>
      </dsp:txXfrm>
    </dsp:sp>
    <dsp:sp modelId="{BA0051E2-EF8A-4CAA-86B1-B865F48C196A}">
      <dsp:nvSpPr>
        <dsp:cNvPr id="0" name=""/>
        <dsp:cNvSpPr/>
      </dsp:nvSpPr>
      <dsp:spPr>
        <a:xfrm>
          <a:off x="6120345" y="3258293"/>
          <a:ext cx="2004709" cy="194977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1F04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9708F-244E-4C7A-8A28-2F429F330358}">
      <dsp:nvSpPr>
        <dsp:cNvPr id="0" name=""/>
        <dsp:cNvSpPr/>
      </dsp:nvSpPr>
      <dsp:spPr>
        <a:xfrm>
          <a:off x="8033455" y="3370139"/>
          <a:ext cx="3918209" cy="168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ONLINE</a:t>
          </a:r>
          <a:endParaRPr lang="ru-RU" sz="6500" kern="12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sp:txBody>
      <dsp:txXfrm>
        <a:off x="8033455" y="3370139"/>
        <a:ext cx="3918209" cy="1683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D21C6-7E78-4FF0-90FC-069CCB661ADD}">
      <dsp:nvSpPr>
        <dsp:cNvPr id="0" name=""/>
        <dsp:cNvSpPr/>
      </dsp:nvSpPr>
      <dsp:spPr>
        <a:xfrm>
          <a:off x="1859352" y="538215"/>
          <a:ext cx="4465319" cy="11271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База для более четкого и оперативной </a:t>
          </a:r>
          <a:r>
            <a:rPr lang="ru-RU" sz="2000" b="1" i="1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обработки  и подготовки ответов</a:t>
          </a:r>
          <a:endParaRPr lang="ru-RU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859352" y="538215"/>
        <a:ext cx="4465319" cy="1127158"/>
      </dsp:txXfrm>
    </dsp:sp>
    <dsp:sp modelId="{0E2C0FB8-0245-4294-BEB8-3BB757850E8B}">
      <dsp:nvSpPr>
        <dsp:cNvPr id="0" name=""/>
        <dsp:cNvSpPr/>
      </dsp:nvSpPr>
      <dsp:spPr>
        <a:xfrm>
          <a:off x="1738312" y="152726"/>
          <a:ext cx="976788" cy="14651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F4604-0F0A-481F-80D3-7959D7710E5F}">
      <dsp:nvSpPr>
        <dsp:cNvPr id="0" name=""/>
        <dsp:cNvSpPr/>
      </dsp:nvSpPr>
      <dsp:spPr>
        <a:xfrm>
          <a:off x="1924367" y="1844474"/>
          <a:ext cx="4465319" cy="16647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j-lt"/>
            </a:rPr>
            <a:t>Разработка </a:t>
          </a:r>
          <a:br>
            <a:rPr lang="ru-RU" sz="2000" kern="1200" dirty="0">
              <a:latin typeface="+mj-lt"/>
            </a:rPr>
          </a:br>
          <a:r>
            <a:rPr lang="ru-RU" sz="2000" kern="1200" dirty="0">
              <a:latin typeface="+mj-lt"/>
            </a:rPr>
            <a:t>аргументированных   </a:t>
          </a:r>
          <a:r>
            <a:rPr lang="ru-RU" sz="2000" b="1" i="1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решений и предложений органам власти  по системному решению проблем родителей детей-инвалидов</a:t>
          </a:r>
          <a:endParaRPr lang="ru-RU" sz="2000" b="1" i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924367" y="1844474"/>
        <a:ext cx="4465319" cy="1664796"/>
      </dsp:txXfrm>
    </dsp:sp>
    <dsp:sp modelId="{B282E0E7-1D4F-4C73-AFCD-B39DB413672E}">
      <dsp:nvSpPr>
        <dsp:cNvPr id="0" name=""/>
        <dsp:cNvSpPr/>
      </dsp:nvSpPr>
      <dsp:spPr>
        <a:xfrm>
          <a:off x="1738312" y="1777606"/>
          <a:ext cx="976788" cy="14651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B7833-14A9-4B09-AB0C-5C94545926B5}">
      <dsp:nvSpPr>
        <dsp:cNvPr id="0" name=""/>
        <dsp:cNvSpPr/>
      </dsp:nvSpPr>
      <dsp:spPr>
        <a:xfrm>
          <a:off x="1924367" y="3870527"/>
          <a:ext cx="4465319" cy="139541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i="1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Максимальная возможность обращения  по любым вопросам, связанным с детской инвалидностью</a:t>
          </a:r>
          <a:r>
            <a:rPr lang="ru-RU" sz="2100" b="1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.</a:t>
          </a:r>
          <a:endParaRPr lang="ru-RU" sz="21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924367" y="3870527"/>
        <a:ext cx="4465319" cy="1395412"/>
      </dsp:txXfrm>
    </dsp:sp>
    <dsp:sp modelId="{C04D2A64-AD6A-49C3-B526-36A666D8673B}">
      <dsp:nvSpPr>
        <dsp:cNvPr id="0" name=""/>
        <dsp:cNvSpPr/>
      </dsp:nvSpPr>
      <dsp:spPr>
        <a:xfrm>
          <a:off x="1738312" y="3668968"/>
          <a:ext cx="976788" cy="14651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31D09-F899-4EFF-9CCA-FEC34991E474}">
      <dsp:nvSpPr>
        <dsp:cNvPr id="0" name=""/>
        <dsp:cNvSpPr/>
      </dsp:nvSpPr>
      <dsp:spPr>
        <a:xfrm>
          <a:off x="1340002" y="25346"/>
          <a:ext cx="7569821" cy="18954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Регистрация в личном кабинете родителя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</a:rPr>
            <a:t>Раздел сайта защищен паролем. </a:t>
          </a:r>
          <a:r>
            <a:rPr lang="ru-RU" sz="1600" b="1" i="0" kern="1200" dirty="0">
              <a:latin typeface="+mj-lt"/>
            </a:rPr>
            <a:t>Нажимая кнопку «Сохранить», я даю свое согласие в соответствии с Федеральным законом от 27.07.2006 года №152-ФЗ «О персональных данных»</a:t>
          </a:r>
          <a:endParaRPr lang="ru-RU" sz="1600" kern="1200" dirty="0">
            <a:latin typeface="+mj-lt"/>
          </a:endParaRPr>
        </a:p>
      </dsp:txBody>
      <dsp:txXfrm>
        <a:off x="1340002" y="262272"/>
        <a:ext cx="6859043" cy="1421555"/>
      </dsp:txXfrm>
    </dsp:sp>
    <dsp:sp modelId="{12A2DF72-50C5-409E-9E1F-FCB1A21A0F1A}">
      <dsp:nvSpPr>
        <dsp:cNvPr id="0" name=""/>
        <dsp:cNvSpPr/>
      </dsp:nvSpPr>
      <dsp:spPr>
        <a:xfrm>
          <a:off x="0" y="110514"/>
          <a:ext cx="1339830" cy="16794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1</a:t>
          </a:r>
        </a:p>
      </dsp:txBody>
      <dsp:txXfrm>
        <a:off x="65405" y="175919"/>
        <a:ext cx="1209020" cy="1548677"/>
      </dsp:txXfrm>
    </dsp:sp>
    <dsp:sp modelId="{D2045290-C0A4-478E-B595-01516BFE6798}">
      <dsp:nvSpPr>
        <dsp:cNvPr id="0" name=""/>
        <dsp:cNvSpPr/>
      </dsp:nvSpPr>
      <dsp:spPr>
        <a:xfrm>
          <a:off x="1413238" y="2031022"/>
          <a:ext cx="7496585" cy="12816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Внесение актуальных данных родителя (законного представителя) и ребенка в системе  </a:t>
          </a:r>
          <a:r>
            <a:rPr lang="ru-RU" sz="1600" b="0" i="0" kern="1200" dirty="0"/>
            <a:t>улучшения качества жизни семей, воспитывающих особенных детей.</a:t>
          </a:r>
          <a:endParaRPr lang="ru-RU" sz="1600" kern="1200" dirty="0"/>
        </a:p>
      </dsp:txBody>
      <dsp:txXfrm>
        <a:off x="1413238" y="2191234"/>
        <a:ext cx="7015949" cy="961271"/>
      </dsp:txXfrm>
    </dsp:sp>
    <dsp:sp modelId="{D946BBBF-F924-474D-8E54-CAE2EF6ADC6E}">
      <dsp:nvSpPr>
        <dsp:cNvPr id="0" name=""/>
        <dsp:cNvSpPr/>
      </dsp:nvSpPr>
      <dsp:spPr>
        <a:xfrm>
          <a:off x="0" y="1920793"/>
          <a:ext cx="1411702" cy="148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2</a:t>
          </a:r>
        </a:p>
      </dsp:txBody>
      <dsp:txXfrm>
        <a:off x="68914" y="1989707"/>
        <a:ext cx="1273874" cy="1350472"/>
      </dsp:txXfrm>
    </dsp:sp>
    <dsp:sp modelId="{AA377638-CC90-4FA7-8036-6ABEF5476F42}">
      <dsp:nvSpPr>
        <dsp:cNvPr id="0" name=""/>
        <dsp:cNvSpPr/>
      </dsp:nvSpPr>
      <dsp:spPr>
        <a:xfrm>
          <a:off x="1411644" y="3422979"/>
          <a:ext cx="7498179" cy="16005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/>
            <a:t>Ввести актуальный запрос (запросы) для обращения в социальные службы региона</a:t>
          </a:r>
          <a:endParaRPr lang="ru-RU" sz="1600" kern="1200" dirty="0"/>
        </a:p>
      </dsp:txBody>
      <dsp:txXfrm>
        <a:off x="1411644" y="3623044"/>
        <a:ext cx="6897983" cy="1200392"/>
      </dsp:txXfrm>
    </dsp:sp>
    <dsp:sp modelId="{FCC968C0-7E6A-4DA4-BFF5-537019E38EE5}">
      <dsp:nvSpPr>
        <dsp:cNvPr id="0" name=""/>
        <dsp:cNvSpPr/>
      </dsp:nvSpPr>
      <dsp:spPr>
        <a:xfrm>
          <a:off x="0" y="3492223"/>
          <a:ext cx="1410379" cy="15615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3</a:t>
          </a:r>
        </a:p>
      </dsp:txBody>
      <dsp:txXfrm>
        <a:off x="68849" y="3561072"/>
        <a:ext cx="1272681" cy="14238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C57C3-1CD2-4DF2-A91B-D27D19BF7F5D}">
      <dsp:nvSpPr>
        <dsp:cNvPr id="0" name=""/>
        <dsp:cNvSpPr/>
      </dsp:nvSpPr>
      <dsp:spPr>
        <a:xfrm>
          <a:off x="2775703" y="36163"/>
          <a:ext cx="4872037" cy="18758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kern="1200" dirty="0"/>
            <a:t>Возможность задавать неограниченное количество вопросов в Семейную приемную</a:t>
          </a:r>
          <a:endParaRPr lang="ru-RU" sz="2200" kern="1200" dirty="0"/>
        </a:p>
      </dsp:txBody>
      <dsp:txXfrm>
        <a:off x="2775703" y="270646"/>
        <a:ext cx="4168587" cy="1406900"/>
      </dsp:txXfrm>
    </dsp:sp>
    <dsp:sp modelId="{C835C924-AA38-442E-B166-8308EE9B64E5}">
      <dsp:nvSpPr>
        <dsp:cNvPr id="0" name=""/>
        <dsp:cNvSpPr/>
      </dsp:nvSpPr>
      <dsp:spPr>
        <a:xfrm>
          <a:off x="747896" y="135466"/>
          <a:ext cx="1760169" cy="160866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826425" y="213995"/>
        <a:ext cx="1603111" cy="1451608"/>
      </dsp:txXfrm>
    </dsp:sp>
    <dsp:sp modelId="{9EB48606-6DD6-45E0-AA2D-F1DE4F522A1C}">
      <dsp:nvSpPr>
        <dsp:cNvPr id="0" name=""/>
        <dsp:cNvSpPr/>
      </dsp:nvSpPr>
      <dsp:spPr>
        <a:xfrm>
          <a:off x="2785335" y="1968815"/>
          <a:ext cx="4876800" cy="16086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kern="1200" dirty="0"/>
            <a:t>Вести переписку с сотрудниками Семейной приемной по конкретному обращению</a:t>
          </a:r>
          <a:endParaRPr lang="ru-RU" sz="2200" kern="1200" dirty="0"/>
        </a:p>
      </dsp:txBody>
      <dsp:txXfrm>
        <a:off x="2785335" y="2169898"/>
        <a:ext cx="4273550" cy="1206500"/>
      </dsp:txXfrm>
    </dsp:sp>
    <dsp:sp modelId="{D34CE726-D404-4B82-8D51-4A2ABC2905B8}">
      <dsp:nvSpPr>
        <dsp:cNvPr id="0" name=""/>
        <dsp:cNvSpPr/>
      </dsp:nvSpPr>
      <dsp:spPr>
        <a:xfrm>
          <a:off x="677745" y="2038599"/>
          <a:ext cx="1895709" cy="160866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900" kern="1200" dirty="0"/>
        </a:p>
      </dsp:txBody>
      <dsp:txXfrm>
        <a:off x="756274" y="2117128"/>
        <a:ext cx="1738651" cy="1451608"/>
      </dsp:txXfrm>
    </dsp:sp>
    <dsp:sp modelId="{965E2A33-947C-4761-9EDB-8D75C17E0797}">
      <dsp:nvSpPr>
        <dsp:cNvPr id="0" name=""/>
        <dsp:cNvSpPr/>
      </dsp:nvSpPr>
      <dsp:spPr>
        <a:xfrm>
          <a:off x="2796487" y="3756334"/>
          <a:ext cx="4876800" cy="160866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kern="1200"/>
            <a:t>Оценивать качество помощи Семейной приемной</a:t>
          </a:r>
          <a:endParaRPr lang="ru-RU" sz="2200" kern="1200"/>
        </a:p>
      </dsp:txBody>
      <dsp:txXfrm>
        <a:off x="2796487" y="3957417"/>
        <a:ext cx="4273550" cy="1206500"/>
      </dsp:txXfrm>
    </dsp:sp>
    <dsp:sp modelId="{1CF437D3-8E17-4F5B-A1F6-42178B618955}">
      <dsp:nvSpPr>
        <dsp:cNvPr id="0" name=""/>
        <dsp:cNvSpPr/>
      </dsp:nvSpPr>
      <dsp:spPr>
        <a:xfrm>
          <a:off x="733503" y="3810000"/>
          <a:ext cx="1851103" cy="16086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812032" y="3888529"/>
        <a:ext cx="1694045" cy="1451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892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518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97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70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202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63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67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919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679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996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686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62E26-278A-43FE-ABDC-269C9EC8838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FA497-1007-4248-80D1-16E447BA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39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107208900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3116767" y="5287428"/>
            <a:ext cx="3880624" cy="1190964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6735" t="14538" r="78514" b="77195"/>
          <a:stretch/>
        </p:blipFill>
        <p:spPr bwMode="auto">
          <a:xfrm>
            <a:off x="3300762" y="5387146"/>
            <a:ext cx="3512634" cy="991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84034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72" t="12065" r="23015" b="10523"/>
          <a:stretch/>
        </p:blipFill>
        <p:spPr bwMode="auto">
          <a:xfrm>
            <a:off x="512956" y="691377"/>
            <a:ext cx="5306029" cy="5355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25014" y="948222"/>
            <a:ext cx="575031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</a:rPr>
              <a:t>          Всероссийская организация родителей детей инвалидов (ВОРДИ) </a:t>
            </a:r>
            <a:br>
              <a:rPr lang="ru-RU" sz="2400" b="0" i="0" dirty="0">
                <a:solidFill>
                  <a:srgbClr val="000000"/>
                </a:solidFill>
                <a:effectLst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</a:rPr>
              <a:t>на территории Белгородской области запустила пилотную программу Службы сопровождения семьи.</a:t>
            </a:r>
          </a:p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</a:rPr>
              <a:t>          Данная программа поддержана </a:t>
            </a:r>
            <a:br>
              <a:rPr lang="ru-RU" sz="2400" b="0" i="0" dirty="0">
                <a:solidFill>
                  <a:srgbClr val="000000"/>
                </a:solidFill>
                <a:effectLst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</a:rPr>
              <a:t>и субсидирована Министерством труда </a:t>
            </a:r>
            <a:br>
              <a:rPr lang="ru-RU" sz="2400" b="0" i="0" dirty="0">
                <a:solidFill>
                  <a:srgbClr val="000000"/>
                </a:solidFill>
                <a:effectLst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</a:rPr>
              <a:t>и социальной защиты РФ.</a:t>
            </a:r>
          </a:p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</a:rPr>
              <a:t>         </a:t>
            </a:r>
          </a:p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effectLst/>
              </a:rPr>
              <a:t>В рамках программы открыта   </a:t>
            </a:r>
            <a:br>
              <a:rPr lang="ru-RU" sz="2800" b="1" i="1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effectLst/>
              </a:rPr>
              <a:t>и начала работу «Семейная   приемная» РО ВОРДИ Белгородской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55422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гнутая вверх стрелка 5"/>
          <p:cNvSpPr/>
          <p:nvPr/>
        </p:nvSpPr>
        <p:spPr>
          <a:xfrm>
            <a:off x="4119680" y="110569"/>
            <a:ext cx="3998409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72" t="12065" r="23015" b="10523"/>
          <a:stretch/>
        </p:blipFill>
        <p:spPr bwMode="auto">
          <a:xfrm>
            <a:off x="1387125" y="111957"/>
            <a:ext cx="1572321" cy="1603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0789" y="1625853"/>
            <a:ext cx="972386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качество исполнения требований доступной среды в местах пребывания детей </a:t>
            </a:r>
            <a:br>
              <a:rPr lang="ru-RU" b="1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и взрослых с инвалидностью;</a:t>
            </a:r>
          </a:p>
          <a:p>
            <a:pPr algn="just"/>
            <a:endParaRPr lang="ru-RU" b="1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получение инвалидности и формирование качественной индивидуальной программы реабилитации и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+mj-lt"/>
              </a:rPr>
              <a:t>абилитации</a:t>
            </a:r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 ребенка с инвалидностью во взаимодействии с бюро МСЭ;</a:t>
            </a:r>
          </a:p>
          <a:p>
            <a:pPr algn="just"/>
            <a:endParaRPr lang="ru-RU" b="1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индивидуальный подбор и приемка технических средства реабилитации, во взаимодействии с ФСС;</a:t>
            </a:r>
          </a:p>
          <a:p>
            <a:pPr algn="just"/>
            <a:endParaRPr lang="ru-RU" b="1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образованием детей с ОВЗ и  инвалидностью, во взаимодействии с департаментом образования и науки;</a:t>
            </a:r>
          </a:p>
          <a:p>
            <a:pPr algn="just"/>
            <a:endParaRPr lang="ru-RU" b="1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реализация права на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+mj-lt"/>
              </a:rPr>
              <a:t>санаторно</a:t>
            </a:r>
            <a:r>
              <a:rPr lang="ru-RU" b="1" i="0" dirty="0">
                <a:solidFill>
                  <a:srgbClr val="000000"/>
                </a:solidFill>
                <a:effectLst/>
                <a:latin typeface="+mj-lt"/>
              </a:rPr>
              <a:t> - курортное лечение и реабилитацию и т.д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algn="just"/>
            <a:endParaRPr lang="ru-RU" dirty="0">
              <a:solidFill>
                <a:srgbClr val="000000"/>
              </a:solidFill>
              <a:latin typeface="PT Sans"/>
            </a:endParaRPr>
          </a:p>
          <a:p>
            <a:pPr algn="ctr"/>
            <a:r>
              <a:rPr lang="ru-RU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Телефон «Семейной приемной» РО ВОРДИ Белгородской области: </a:t>
            </a:r>
            <a:br>
              <a:rPr lang="ru-RU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8 915 330 84 86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0991" y="260771"/>
            <a:ext cx="6322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консультации по вопросам: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40086" t="14253" r="53180" b="72064"/>
          <a:stretch/>
        </p:blipFill>
        <p:spPr bwMode="auto">
          <a:xfrm>
            <a:off x="1136893" y="1752954"/>
            <a:ext cx="817058" cy="702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77" y="2455022"/>
            <a:ext cx="829001" cy="85203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37922" t="36913" r="50238" b="44173"/>
          <a:stretch/>
        </p:blipFill>
        <p:spPr bwMode="auto">
          <a:xfrm>
            <a:off x="1021501" y="3366952"/>
            <a:ext cx="884758" cy="702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73918" t="15964" r="14698" b="66362"/>
          <a:stretch/>
        </p:blipFill>
        <p:spPr bwMode="auto">
          <a:xfrm>
            <a:off x="921486" y="4102932"/>
            <a:ext cx="984773" cy="715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19883" t="37914" r="69214" b="43557"/>
          <a:stretch/>
        </p:blipFill>
        <p:spPr bwMode="auto">
          <a:xfrm>
            <a:off x="1077258" y="4851817"/>
            <a:ext cx="728641" cy="666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99301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7639" t="23089" r="11972" b="25599"/>
          <a:stretch/>
        </p:blipFill>
        <p:spPr bwMode="auto">
          <a:xfrm>
            <a:off x="144966" y="1630118"/>
            <a:ext cx="6534614" cy="4993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68013" y="252195"/>
            <a:ext cx="5721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ОНЛАЙН-СЕРВИС</a:t>
            </a:r>
          </a:p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Семейной приемной ВОРДИ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540512857"/>
              </p:ext>
            </p:extLst>
          </p:nvPr>
        </p:nvGraphicFramePr>
        <p:xfrm>
          <a:off x="5182651" y="13507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5771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609" y="2189784"/>
            <a:ext cx="5713552" cy="3787269"/>
          </a:xfrm>
          <a:prstGeom prst="rect">
            <a:avLst/>
          </a:prstGeom>
        </p:spPr>
      </p:pic>
      <p:sp>
        <p:nvSpPr>
          <p:cNvPr id="8" name="Выгнутая вверх стрелка 7"/>
          <p:cNvSpPr/>
          <p:nvPr/>
        </p:nvSpPr>
        <p:spPr>
          <a:xfrm>
            <a:off x="3311910" y="331749"/>
            <a:ext cx="7426714" cy="2524321"/>
          </a:xfrm>
          <a:prstGeom prst="curvedDown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297" y="761642"/>
            <a:ext cx="2436613" cy="2436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227" y="2960033"/>
            <a:ext cx="4237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Сложность в получении информационной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и социально-правовой помощи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при реализации своих прав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семьям Белгородской области, воспитывающих детей-инвалидов и детей с особыми потребностями</a:t>
            </a:r>
          </a:p>
        </p:txBody>
      </p:sp>
    </p:spTree>
    <p:extLst>
      <p:ext uri="{BB962C8B-B14F-4D97-AF65-F5344CB8AC3E}">
        <p14:creationId xmlns:p14="http://schemas.microsoft.com/office/powerpoint/2010/main" xmlns="" val="3626118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701092143"/>
              </p:ext>
            </p:extLst>
          </p:nvPr>
        </p:nvGraphicFramePr>
        <p:xfrm>
          <a:off x="2988527" y="574699"/>
          <a:ext cx="8909824" cy="514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xmlns="" id="{38BF40E7-FB0B-FB4D-9141-DD380FB4358D}"/>
              </a:ext>
            </a:extLst>
          </p:cNvPr>
          <p:cNvSpPr/>
          <p:nvPr/>
        </p:nvSpPr>
        <p:spPr>
          <a:xfrm>
            <a:off x="143918" y="3691054"/>
            <a:ext cx="2744248" cy="2961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8" extrusionOk="0">
                <a:moveTo>
                  <a:pt x="18122" y="21508"/>
                </a:moveTo>
                <a:lnTo>
                  <a:pt x="7696" y="21508"/>
                </a:lnTo>
                <a:cubicBezTo>
                  <a:pt x="7187" y="21508"/>
                  <a:pt x="6773" y="20965"/>
                  <a:pt x="6773" y="20298"/>
                </a:cubicBezTo>
                <a:cubicBezTo>
                  <a:pt x="6773" y="19630"/>
                  <a:pt x="7187" y="19088"/>
                  <a:pt x="7696" y="19088"/>
                </a:cubicBezTo>
                <a:lnTo>
                  <a:pt x="17880" y="19088"/>
                </a:lnTo>
                <a:lnTo>
                  <a:pt x="18490" y="13914"/>
                </a:lnTo>
                <a:cubicBezTo>
                  <a:pt x="18594" y="13031"/>
                  <a:pt x="19108" y="12360"/>
                  <a:pt x="19755" y="12209"/>
                </a:cubicBezTo>
                <a:lnTo>
                  <a:pt x="19755" y="10812"/>
                </a:lnTo>
                <a:lnTo>
                  <a:pt x="15763" y="10812"/>
                </a:lnTo>
                <a:cubicBezTo>
                  <a:pt x="15213" y="10812"/>
                  <a:pt x="14677" y="10480"/>
                  <a:pt x="14329" y="9925"/>
                </a:cubicBezTo>
                <a:cubicBezTo>
                  <a:pt x="14006" y="9412"/>
                  <a:pt x="13877" y="8753"/>
                  <a:pt x="13972" y="8118"/>
                </a:cubicBezTo>
                <a:cubicBezTo>
                  <a:pt x="14506" y="4580"/>
                  <a:pt x="14015" y="3292"/>
                  <a:pt x="13676" y="2842"/>
                </a:cubicBezTo>
                <a:cubicBezTo>
                  <a:pt x="13542" y="2664"/>
                  <a:pt x="13388" y="2560"/>
                  <a:pt x="13244" y="2498"/>
                </a:cubicBezTo>
                <a:lnTo>
                  <a:pt x="12538" y="8216"/>
                </a:lnTo>
                <a:cubicBezTo>
                  <a:pt x="12536" y="8237"/>
                  <a:pt x="12531" y="8261"/>
                  <a:pt x="12529" y="8282"/>
                </a:cubicBezTo>
                <a:cubicBezTo>
                  <a:pt x="12459" y="8703"/>
                  <a:pt x="12294" y="9077"/>
                  <a:pt x="12050" y="9364"/>
                </a:cubicBezTo>
                <a:lnTo>
                  <a:pt x="9813" y="12010"/>
                </a:lnTo>
                <a:cubicBezTo>
                  <a:pt x="9526" y="12351"/>
                  <a:pt x="9152" y="12538"/>
                  <a:pt x="8766" y="12538"/>
                </a:cubicBezTo>
                <a:lnTo>
                  <a:pt x="923" y="12538"/>
                </a:lnTo>
                <a:cubicBezTo>
                  <a:pt x="414" y="12538"/>
                  <a:pt x="0" y="11995"/>
                  <a:pt x="0" y="11328"/>
                </a:cubicBezTo>
                <a:cubicBezTo>
                  <a:pt x="0" y="10661"/>
                  <a:pt x="414" y="10118"/>
                  <a:pt x="923" y="10118"/>
                </a:cubicBezTo>
                <a:lnTo>
                  <a:pt x="8659" y="10118"/>
                </a:lnTo>
                <a:lnTo>
                  <a:pt x="10740" y="7656"/>
                </a:lnTo>
                <a:lnTo>
                  <a:pt x="11552" y="1059"/>
                </a:lnTo>
                <a:cubicBezTo>
                  <a:pt x="11613" y="567"/>
                  <a:pt x="11896" y="175"/>
                  <a:pt x="12269" y="71"/>
                </a:cubicBezTo>
                <a:cubicBezTo>
                  <a:pt x="12843" y="-92"/>
                  <a:pt x="14058" y="-59"/>
                  <a:pt x="14958" y="1100"/>
                </a:cubicBezTo>
                <a:cubicBezTo>
                  <a:pt x="16021" y="2471"/>
                  <a:pt x="16308" y="4921"/>
                  <a:pt x="15813" y="8385"/>
                </a:cubicBezTo>
                <a:lnTo>
                  <a:pt x="20037" y="8394"/>
                </a:lnTo>
                <a:cubicBezTo>
                  <a:pt x="20899" y="8394"/>
                  <a:pt x="21600" y="9314"/>
                  <a:pt x="21600" y="10444"/>
                </a:cubicBezTo>
                <a:lnTo>
                  <a:pt x="21600" y="12544"/>
                </a:lnTo>
                <a:cubicBezTo>
                  <a:pt x="21600" y="13567"/>
                  <a:pt x="21028" y="14416"/>
                  <a:pt x="20279" y="14570"/>
                </a:cubicBezTo>
                <a:lnTo>
                  <a:pt x="19666" y="19767"/>
                </a:lnTo>
                <a:cubicBezTo>
                  <a:pt x="19549" y="20778"/>
                  <a:pt x="18897" y="21508"/>
                  <a:pt x="18122" y="21508"/>
                </a:cubicBezTo>
                <a:close/>
              </a:path>
            </a:pathLst>
          </a:custGeom>
          <a:solidFill>
            <a:srgbClr val="2C3E50">
              <a:lumMod val="60000"/>
              <a:lumOff val="40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2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82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>
            <a:extLst>
              <a:ext uri="{FF2B5EF4-FFF2-40B4-BE49-F238E27FC236}">
                <a16:creationId xmlns:a16="http://schemas.microsoft.com/office/drawing/2014/main" xmlns="" id="{38BF40E7-FB0B-FB4D-9141-DD380FB4358D}"/>
              </a:ext>
            </a:extLst>
          </p:cNvPr>
          <p:cNvSpPr/>
          <p:nvPr/>
        </p:nvSpPr>
        <p:spPr>
          <a:xfrm>
            <a:off x="110465" y="3501483"/>
            <a:ext cx="3101086" cy="2993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8" extrusionOk="0">
                <a:moveTo>
                  <a:pt x="18122" y="21508"/>
                </a:moveTo>
                <a:lnTo>
                  <a:pt x="7696" y="21508"/>
                </a:lnTo>
                <a:cubicBezTo>
                  <a:pt x="7187" y="21508"/>
                  <a:pt x="6773" y="20965"/>
                  <a:pt x="6773" y="20298"/>
                </a:cubicBezTo>
                <a:cubicBezTo>
                  <a:pt x="6773" y="19630"/>
                  <a:pt x="7187" y="19088"/>
                  <a:pt x="7696" y="19088"/>
                </a:cubicBezTo>
                <a:lnTo>
                  <a:pt x="17880" y="19088"/>
                </a:lnTo>
                <a:lnTo>
                  <a:pt x="18490" y="13914"/>
                </a:lnTo>
                <a:cubicBezTo>
                  <a:pt x="18594" y="13031"/>
                  <a:pt x="19108" y="12360"/>
                  <a:pt x="19755" y="12209"/>
                </a:cubicBezTo>
                <a:lnTo>
                  <a:pt x="19755" y="10812"/>
                </a:lnTo>
                <a:lnTo>
                  <a:pt x="15763" y="10812"/>
                </a:lnTo>
                <a:cubicBezTo>
                  <a:pt x="15213" y="10812"/>
                  <a:pt x="14677" y="10480"/>
                  <a:pt x="14329" y="9925"/>
                </a:cubicBezTo>
                <a:cubicBezTo>
                  <a:pt x="14006" y="9412"/>
                  <a:pt x="13877" y="8753"/>
                  <a:pt x="13972" y="8118"/>
                </a:cubicBezTo>
                <a:cubicBezTo>
                  <a:pt x="14506" y="4580"/>
                  <a:pt x="14015" y="3292"/>
                  <a:pt x="13676" y="2842"/>
                </a:cubicBezTo>
                <a:cubicBezTo>
                  <a:pt x="13542" y="2664"/>
                  <a:pt x="13388" y="2560"/>
                  <a:pt x="13244" y="2498"/>
                </a:cubicBezTo>
                <a:lnTo>
                  <a:pt x="12538" y="8216"/>
                </a:lnTo>
                <a:cubicBezTo>
                  <a:pt x="12536" y="8237"/>
                  <a:pt x="12531" y="8261"/>
                  <a:pt x="12529" y="8282"/>
                </a:cubicBezTo>
                <a:cubicBezTo>
                  <a:pt x="12459" y="8703"/>
                  <a:pt x="12294" y="9077"/>
                  <a:pt x="12050" y="9364"/>
                </a:cubicBezTo>
                <a:lnTo>
                  <a:pt x="9813" y="12010"/>
                </a:lnTo>
                <a:cubicBezTo>
                  <a:pt x="9526" y="12351"/>
                  <a:pt x="9152" y="12538"/>
                  <a:pt x="8766" y="12538"/>
                </a:cubicBezTo>
                <a:lnTo>
                  <a:pt x="923" y="12538"/>
                </a:lnTo>
                <a:cubicBezTo>
                  <a:pt x="414" y="12538"/>
                  <a:pt x="0" y="11995"/>
                  <a:pt x="0" y="11328"/>
                </a:cubicBezTo>
                <a:cubicBezTo>
                  <a:pt x="0" y="10661"/>
                  <a:pt x="414" y="10118"/>
                  <a:pt x="923" y="10118"/>
                </a:cubicBezTo>
                <a:lnTo>
                  <a:pt x="8659" y="10118"/>
                </a:lnTo>
                <a:lnTo>
                  <a:pt x="10740" y="7656"/>
                </a:lnTo>
                <a:lnTo>
                  <a:pt x="11552" y="1059"/>
                </a:lnTo>
                <a:cubicBezTo>
                  <a:pt x="11613" y="567"/>
                  <a:pt x="11896" y="175"/>
                  <a:pt x="12269" y="71"/>
                </a:cubicBezTo>
                <a:cubicBezTo>
                  <a:pt x="12843" y="-92"/>
                  <a:pt x="14058" y="-59"/>
                  <a:pt x="14958" y="1100"/>
                </a:cubicBezTo>
                <a:cubicBezTo>
                  <a:pt x="16021" y="2471"/>
                  <a:pt x="16308" y="4921"/>
                  <a:pt x="15813" y="8385"/>
                </a:cubicBezTo>
                <a:lnTo>
                  <a:pt x="20037" y="8394"/>
                </a:lnTo>
                <a:cubicBezTo>
                  <a:pt x="20899" y="8394"/>
                  <a:pt x="21600" y="9314"/>
                  <a:pt x="21600" y="10444"/>
                </a:cubicBezTo>
                <a:lnTo>
                  <a:pt x="21600" y="12544"/>
                </a:lnTo>
                <a:cubicBezTo>
                  <a:pt x="21600" y="13567"/>
                  <a:pt x="21028" y="14416"/>
                  <a:pt x="20279" y="14570"/>
                </a:cubicBezTo>
                <a:lnTo>
                  <a:pt x="19666" y="19767"/>
                </a:lnTo>
                <a:cubicBezTo>
                  <a:pt x="19549" y="20778"/>
                  <a:pt x="18897" y="21508"/>
                  <a:pt x="18122" y="21508"/>
                </a:cubicBezTo>
                <a:close/>
              </a:path>
            </a:pathLst>
          </a:custGeom>
          <a:solidFill>
            <a:srgbClr val="2C3E50">
              <a:lumMod val="60000"/>
              <a:lumOff val="40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2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000165857"/>
              </p:ext>
            </p:extLst>
          </p:nvPr>
        </p:nvGraphicFramePr>
        <p:xfrm>
          <a:off x="2924098" y="47433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612994" y="608153"/>
            <a:ext cx="1895708" cy="1778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994" y="2398553"/>
            <a:ext cx="1895708" cy="1786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994" y="4184836"/>
            <a:ext cx="1896020" cy="1786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783" y="690383"/>
            <a:ext cx="1520349" cy="1553763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3798783" y="2520174"/>
            <a:ext cx="1480535" cy="14535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98783" y="4306457"/>
            <a:ext cx="1480535" cy="1465711"/>
          </a:xfrm>
          <a:prstGeom prst="rect">
            <a:avLst/>
          </a:prstGeom>
          <a:blipFill rotWithShape="1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134705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78527" y="2798956"/>
            <a:ext cx="8097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 И 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1748557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140</Words>
  <Application>Microsoft Office PowerPoint</Application>
  <PresentationFormat>Произвольный</PresentationFormat>
  <Paragraphs>36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Apple</cp:lastModifiedBy>
  <cp:revision>25</cp:revision>
  <dcterms:created xsi:type="dcterms:W3CDTF">2021-03-16T09:21:13Z</dcterms:created>
  <dcterms:modified xsi:type="dcterms:W3CDTF">2021-04-20T11:04:18Z</dcterms:modified>
</cp:coreProperties>
</file>