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84" r:id="rId14"/>
    <p:sldId id="266" r:id="rId15"/>
    <p:sldId id="268" r:id="rId16"/>
    <p:sldId id="267" r:id="rId17"/>
    <p:sldId id="28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7" r:id="rId29"/>
    <p:sldId id="288" r:id="rId30"/>
    <p:sldId id="280" r:id="rId31"/>
    <p:sldId id="289" r:id="rId32"/>
    <p:sldId id="290" r:id="rId33"/>
    <p:sldId id="292" r:id="rId34"/>
    <p:sldId id="291" r:id="rId35"/>
    <p:sldId id="293" r:id="rId36"/>
    <p:sldId id="28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BFDCE-A570-4B68-8790-A28984668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46B80-38A9-4C19-917B-E524B3947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1F7F6-2FBB-431F-BE0B-AC3521471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6988-835E-4FA7-8334-AF98E9D5F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CB8DB-4E87-4BE5-9797-517EBCE34C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63F7-8CE7-40EB-ACC9-8783DDD823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11E50-BF24-4D23-B733-CE1F2C8A33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F90CA-1F4B-446C-9836-BE5DDA127F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7C376-4E01-4756-A252-C4C23E942F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5F4DA-73F9-467A-9A42-1C3EC9E85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75958-33B3-48B8-895B-28CC49E6C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306D90-25A7-4B2B-BF7B-FA2636F6AF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а 155 из 3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713"/>
            <a:ext cx="3781425" cy="5545137"/>
          </a:xfrm>
          <a:prstGeom prst="rect">
            <a:avLst/>
          </a:prstGeom>
          <a:noFill/>
        </p:spPr>
      </p:pic>
      <p:pic>
        <p:nvPicPr>
          <p:cNvPr id="2061" name="Picture 13" descr="Пример тек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4608512" cy="59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«Зело»</a:t>
            </a:r>
          </a:p>
        </p:txBody>
      </p:sp>
      <p:pic>
        <p:nvPicPr>
          <p:cNvPr id="31749" name="Picture 5" descr="Картинка 11 из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6553200" cy="4575175"/>
          </a:xfrm>
          <a:prstGeom prst="rect">
            <a:avLst/>
          </a:prstGeom>
          <a:noFill/>
        </p:spPr>
      </p:pic>
      <p:pic>
        <p:nvPicPr>
          <p:cNvPr id="31751" name="Picture 7" descr="Картинка 1 из 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15252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«Земля»</a:t>
            </a:r>
            <a:r>
              <a:rPr lang="ru-RU"/>
              <a:t> </a:t>
            </a:r>
          </a:p>
        </p:txBody>
      </p:sp>
      <p:pic>
        <p:nvPicPr>
          <p:cNvPr id="10244" name="Picture 4" descr="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985000" cy="4814887"/>
          </a:xfrm>
          <a:prstGeom prst="rect">
            <a:avLst/>
          </a:prstGeom>
          <a:noFill/>
        </p:spPr>
      </p:pic>
      <p:pic>
        <p:nvPicPr>
          <p:cNvPr id="10246" name="Picture 6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108075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"И"</a:t>
            </a:r>
          </a:p>
        </p:txBody>
      </p:sp>
      <p:pic>
        <p:nvPicPr>
          <p:cNvPr id="11268" name="Picture 4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1450" cy="1355725"/>
          </a:xfrm>
          <a:prstGeom prst="rect">
            <a:avLst/>
          </a:prstGeom>
          <a:noFill/>
        </p:spPr>
      </p:pic>
      <p:pic>
        <p:nvPicPr>
          <p:cNvPr id="11272" name="Picture 8" descr="4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989138"/>
            <a:ext cx="5334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«Иже»</a:t>
            </a:r>
          </a:p>
        </p:txBody>
      </p:sp>
      <p:pic>
        <p:nvPicPr>
          <p:cNvPr id="32776" name="Picture 8" descr="и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411913" cy="4454525"/>
          </a:xfrm>
          <a:prstGeom prst="rect">
            <a:avLst/>
          </a:prstGeom>
          <a:noFill/>
        </p:spPr>
      </p:pic>
      <p:pic>
        <p:nvPicPr>
          <p:cNvPr id="32778" name="Picture 10" descr="Картинка 1 из 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792163" cy="79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«Како»</a:t>
            </a:r>
            <a:r>
              <a:rPr lang="ru-RU"/>
              <a:t> </a:t>
            </a:r>
          </a:p>
        </p:txBody>
      </p:sp>
      <p:pic>
        <p:nvPicPr>
          <p:cNvPr id="12293" name="Picture 5" descr="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1220787"/>
          </a:xfrm>
          <a:prstGeom prst="rect">
            <a:avLst/>
          </a:prstGeom>
          <a:noFill/>
        </p:spPr>
      </p:pic>
      <p:pic>
        <p:nvPicPr>
          <p:cNvPr id="12294" name="Picture 6" descr="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57338"/>
            <a:ext cx="6767513" cy="470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«Люди»</a:t>
            </a:r>
            <a:r>
              <a:rPr lang="ru-RU"/>
              <a:t> </a:t>
            </a:r>
          </a:p>
        </p:txBody>
      </p:sp>
      <p:pic>
        <p:nvPicPr>
          <p:cNvPr id="14341" name="Picture 5" descr="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1223963" cy="1152525"/>
          </a:xfrm>
          <a:prstGeom prst="rect">
            <a:avLst/>
          </a:prstGeom>
          <a:noFill/>
        </p:spPr>
      </p:pic>
      <p:pic>
        <p:nvPicPr>
          <p:cNvPr id="14342" name="Picture 6" descr="л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844675"/>
            <a:ext cx="6480175" cy="473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«Мыслите»</a:t>
            </a:r>
            <a:r>
              <a:rPr lang="ru-RU"/>
              <a:t> </a:t>
            </a:r>
          </a:p>
        </p:txBody>
      </p:sp>
      <p:pic>
        <p:nvPicPr>
          <p:cNvPr id="13316" name="Picture 4" descr="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6483350" cy="4735512"/>
          </a:xfrm>
          <a:prstGeom prst="rect">
            <a:avLst/>
          </a:prstGeom>
          <a:noFill/>
        </p:spPr>
      </p:pic>
      <p:pic>
        <p:nvPicPr>
          <p:cNvPr id="13318" name="Picture 6" descr="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368425" cy="128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«Наш»</a:t>
            </a:r>
          </a:p>
        </p:txBody>
      </p:sp>
      <p:pic>
        <p:nvPicPr>
          <p:cNvPr id="33797" name="Picture 5" descr="21 азб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770688" cy="470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«Он»</a:t>
            </a:r>
            <a:r>
              <a:rPr lang="ru-RU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28775"/>
            <a:ext cx="5616575" cy="4697413"/>
          </a:xfrm>
          <a:prstGeom prst="rect">
            <a:avLst/>
          </a:prstGeom>
          <a:noFill/>
        </p:spPr>
      </p:pic>
      <p:pic>
        <p:nvPicPr>
          <p:cNvPr id="16389" name="Picture 5" descr="о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284288" cy="151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«Покой»</a:t>
            </a:r>
            <a:r>
              <a:rPr lang="ru-RU"/>
              <a:t> </a:t>
            </a:r>
          </a:p>
        </p:txBody>
      </p:sp>
      <p:pic>
        <p:nvPicPr>
          <p:cNvPr id="17412" name="Picture 4" descr="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6843713" cy="4729162"/>
          </a:xfrm>
          <a:prstGeom prst="rect">
            <a:avLst/>
          </a:prstGeom>
          <a:noFill/>
        </p:spPr>
      </p:pic>
      <p:pic>
        <p:nvPicPr>
          <p:cNvPr id="17413" name="Picture 5" descr="п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079500" cy="138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!kirillit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4289425" cy="6858000"/>
          </a:xfrm>
          <a:prstGeom prst="rect">
            <a:avLst/>
          </a:prstGeom>
          <a:noFill/>
        </p:spPr>
      </p:pic>
      <p:pic>
        <p:nvPicPr>
          <p:cNvPr id="15367" name="Picture 7" descr="77674e3cc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013325"/>
            <a:ext cx="2447925" cy="1320800"/>
          </a:xfrm>
          <a:prstGeom prst="rect">
            <a:avLst/>
          </a:prstGeom>
          <a:noFill/>
        </p:spPr>
      </p:pic>
      <p:pic>
        <p:nvPicPr>
          <p:cNvPr id="15368" name="Picture 8" descr="konku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4813"/>
            <a:ext cx="2559050" cy="382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«Рцы»</a:t>
            </a:r>
            <a:r>
              <a:rPr lang="ru-RU"/>
              <a:t> </a:t>
            </a:r>
          </a:p>
        </p:txBody>
      </p:sp>
      <p:pic>
        <p:nvPicPr>
          <p:cNvPr id="18437" name="Picture 5" descr="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619250" cy="1971675"/>
          </a:xfrm>
          <a:prstGeom prst="rect">
            <a:avLst/>
          </a:prstGeom>
          <a:noFill/>
        </p:spPr>
      </p:pic>
      <p:pic>
        <p:nvPicPr>
          <p:cNvPr id="18438" name="Picture 6" descr="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916113"/>
            <a:ext cx="63373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«Слово»</a:t>
            </a:r>
            <a:r>
              <a:rPr lang="ru-RU"/>
              <a:t> </a:t>
            </a:r>
          </a:p>
        </p:txBody>
      </p:sp>
      <p:pic>
        <p:nvPicPr>
          <p:cNvPr id="19461" name="Picture 5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444625" cy="1700213"/>
          </a:xfrm>
          <a:prstGeom prst="rect">
            <a:avLst/>
          </a:prstGeom>
          <a:noFill/>
        </p:spPr>
      </p:pic>
      <p:pic>
        <p:nvPicPr>
          <p:cNvPr id="19463" name="Picture 7" descr="10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6915150" cy="480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«Твердо</a:t>
            </a:r>
            <a:r>
              <a:rPr lang="ru-RU"/>
              <a:t>»</a:t>
            </a:r>
          </a:p>
        </p:txBody>
      </p:sp>
      <p:pic>
        <p:nvPicPr>
          <p:cNvPr id="20485" name="Picture 5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619250" cy="1905000"/>
          </a:xfrm>
          <a:prstGeom prst="rect">
            <a:avLst/>
          </a:prstGeom>
          <a:noFill/>
        </p:spPr>
      </p:pic>
      <p:pic>
        <p:nvPicPr>
          <p:cNvPr id="20487" name="Picture 7" descr="11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69850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«Ук»</a:t>
            </a:r>
            <a:r>
              <a:rPr lang="ru-RU"/>
              <a:t> </a:t>
            </a:r>
          </a:p>
        </p:txBody>
      </p:sp>
      <p:pic>
        <p:nvPicPr>
          <p:cNvPr id="21509" name="Picture 5" descr="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619250" cy="1524000"/>
          </a:xfrm>
          <a:prstGeom prst="rect">
            <a:avLst/>
          </a:prstGeom>
          <a:noFill/>
        </p:spPr>
      </p:pic>
      <p:pic>
        <p:nvPicPr>
          <p:cNvPr id="21511" name="Picture 7" descr="Картинка 11 из 2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6840537" cy="476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«Ферт»</a:t>
            </a:r>
            <a:r>
              <a:rPr lang="ru-RU"/>
              <a:t> </a:t>
            </a:r>
          </a:p>
        </p:txBody>
      </p:sp>
      <p:pic>
        <p:nvPicPr>
          <p:cNvPr id="22533" name="Picture 5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619250" cy="2381250"/>
          </a:xfrm>
          <a:prstGeom prst="rect">
            <a:avLst/>
          </a:prstGeom>
          <a:noFill/>
        </p:spPr>
      </p:pic>
      <p:pic>
        <p:nvPicPr>
          <p:cNvPr id="22535" name="Picture 7" descr="18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989138"/>
            <a:ext cx="6264275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«Хер»</a:t>
            </a:r>
            <a:r>
              <a:rPr lang="ru-RU"/>
              <a:t> </a:t>
            </a:r>
          </a:p>
        </p:txBody>
      </p:sp>
      <p:pic>
        <p:nvPicPr>
          <p:cNvPr id="23557" name="Picture 5" descr="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619250" cy="1524000"/>
          </a:xfrm>
          <a:prstGeom prst="rect">
            <a:avLst/>
          </a:prstGeom>
          <a:noFill/>
        </p:spPr>
      </p:pic>
      <p:pic>
        <p:nvPicPr>
          <p:cNvPr id="23559" name="Picture 7" descr="Картинка 7 из 1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6553200" cy="478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«Цы»</a:t>
            </a:r>
            <a:r>
              <a:rPr lang="ru-RU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1" name="Picture 5" descr="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609725" cy="2019300"/>
          </a:xfrm>
          <a:prstGeom prst="rect">
            <a:avLst/>
          </a:prstGeom>
          <a:noFill/>
        </p:spPr>
      </p:pic>
      <p:pic>
        <p:nvPicPr>
          <p:cNvPr id="24583" name="Picture 7" descr="13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7239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«Червь»</a:t>
            </a:r>
            <a:r>
              <a:rPr lang="ru-RU"/>
              <a:t> </a:t>
            </a:r>
          </a:p>
        </p:txBody>
      </p:sp>
      <p:pic>
        <p:nvPicPr>
          <p:cNvPr id="25605" name="Picture 5" descr="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495425" cy="2257425"/>
          </a:xfrm>
          <a:prstGeom prst="rect">
            <a:avLst/>
          </a:prstGeom>
          <a:noFill/>
        </p:spPr>
      </p:pic>
      <p:pic>
        <p:nvPicPr>
          <p:cNvPr id="25607" name="Picture 7" descr="5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44675"/>
            <a:ext cx="6192838" cy="435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«Ша»</a:t>
            </a:r>
          </a:p>
        </p:txBody>
      </p:sp>
      <p:pic>
        <p:nvPicPr>
          <p:cNvPr id="35845" name="Picture 5" descr="Картинка 39 из 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4508500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«Ща»</a:t>
            </a:r>
          </a:p>
        </p:txBody>
      </p:sp>
      <p:pic>
        <p:nvPicPr>
          <p:cNvPr id="36869" name="Picture 5" descr="Картинка 3 из 2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84053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«Аз»</a:t>
            </a:r>
          </a:p>
        </p:txBody>
      </p:sp>
      <p:pic>
        <p:nvPicPr>
          <p:cNvPr id="3079" name="Picture 7" descr="1 азб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44675"/>
            <a:ext cx="6627812" cy="4603750"/>
          </a:xfrm>
          <a:prstGeom prst="rect">
            <a:avLst/>
          </a:prstGeom>
          <a:noFill/>
        </p:spPr>
      </p:pic>
      <p:pic>
        <p:nvPicPr>
          <p:cNvPr id="3081" name="Picture 9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61925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Буква «Ер»</a:t>
            </a:r>
          </a:p>
        </p:txBody>
      </p:sp>
      <p:pic>
        <p:nvPicPr>
          <p:cNvPr id="26629" name="Picture 5" descr="19 азб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985000" cy="484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«Еры»</a:t>
            </a:r>
          </a:p>
        </p:txBody>
      </p:sp>
      <p:pic>
        <p:nvPicPr>
          <p:cNvPr id="37893" name="Picture 5" descr="Картинка 2 из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96975"/>
            <a:ext cx="4159250" cy="5373688"/>
          </a:xfrm>
          <a:prstGeom prst="rect">
            <a:avLst/>
          </a:prstGeom>
          <a:noFill/>
        </p:spPr>
      </p:pic>
      <p:pic>
        <p:nvPicPr>
          <p:cNvPr id="37895" name="Picture 7" descr="z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«Ерь»</a:t>
            </a:r>
          </a:p>
        </p:txBody>
      </p:sp>
      <p:pic>
        <p:nvPicPr>
          <p:cNvPr id="38917" name="Picture 5" descr="i?id=3446338-4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5188" cy="865188"/>
          </a:xfrm>
          <a:prstGeom prst="rect">
            <a:avLst/>
          </a:prstGeom>
          <a:noFill/>
        </p:spPr>
      </p:pic>
      <p:pic>
        <p:nvPicPr>
          <p:cNvPr id="38919" name="Picture 7" descr="Картинка 6 из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84313"/>
            <a:ext cx="5616575" cy="490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«Юсь»</a:t>
            </a:r>
          </a:p>
        </p:txBody>
      </p:sp>
      <p:pic>
        <p:nvPicPr>
          <p:cNvPr id="40967" name="Picture 7" descr="39 азб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3862387" cy="558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«Ять»</a:t>
            </a:r>
          </a:p>
        </p:txBody>
      </p:sp>
      <p:pic>
        <p:nvPicPr>
          <p:cNvPr id="39941" name="Picture 5" descr="Картинка 7 из 1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378325" cy="55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Самая дорогая буква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	Жилъ-былъ котъ, онъ елъ бутербродъ.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	Погубит всех и всего этот тунеяд Ъ…на хвосте русских слов: он пожирает более 8 % времени и бумаги, стоит России ежегодно более 400000 рублей, а какую приносит ей выгоду или честь?</a:t>
            </a:r>
          </a:p>
        </p:txBody>
      </p:sp>
      <p:pic>
        <p:nvPicPr>
          <p:cNvPr id="41989" name="Picture 5" descr="4.09 К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773238"/>
            <a:ext cx="1577975" cy="2233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  <a:r>
              <a:rPr lang="ru-RU" sz="2800">
                <a:solidFill>
                  <a:schemeClr val="accent2"/>
                </a:solidFill>
              </a:rPr>
              <a:t>«Азъ буки веде. Глаголъ добро есте. Живите зело, земля, и, иже како люди, мыслите нашъ онъ покои. Рцы слово твердо – укъ фърътъ херъ. Цы, черве, шта ъра юсъ яти».</a:t>
            </a:r>
            <a:r>
              <a:rPr lang="ru-RU" sz="2800"/>
              <a:t> Один из вариантов перевода этого текста таков: </a:t>
            </a:r>
            <a:r>
              <a:rPr lang="ru-RU" sz="2800">
                <a:solidFill>
                  <a:schemeClr val="accent2"/>
                </a:solidFill>
              </a:rPr>
              <a:t>«Я знаю буквы: письмо это достояние. Трудитесь усердно, земляне, как подобает разумным людям – постигайте мироздание! Несите слово убеждённо: знание – дар Божий! Дерзайте, вникайте, чтобы сущего свет постичь!».</a:t>
            </a:r>
            <a:r>
              <a:rPr lang="ru-RU" sz="2800"/>
              <a:t> Это своеобразная тайнопись, послание всем живущим на земле славянам, учение о том, как надо жить, чтобы сохранить себя и жизнь на земле.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«Буки»</a:t>
            </a:r>
          </a:p>
        </p:txBody>
      </p:sp>
      <p:pic>
        <p:nvPicPr>
          <p:cNvPr id="4102" name="Picture 6" descr="б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44675"/>
            <a:ext cx="6553200" cy="4564063"/>
          </a:xfrm>
          <a:prstGeom prst="rect">
            <a:avLst/>
          </a:prstGeom>
          <a:noFill/>
        </p:spPr>
      </p:pic>
      <p:pic>
        <p:nvPicPr>
          <p:cNvPr id="4103" name="Picture 7" descr="б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403350" cy="132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«Веди»</a:t>
            </a:r>
          </a:p>
        </p:txBody>
      </p:sp>
      <p:pic>
        <p:nvPicPr>
          <p:cNvPr id="5125" name="Picture 5" descr="в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844675"/>
            <a:ext cx="6624638" cy="4602163"/>
          </a:xfrm>
          <a:prstGeom prst="rect">
            <a:avLst/>
          </a:prstGeom>
          <a:noFill/>
        </p:spPr>
      </p:pic>
      <p:pic>
        <p:nvPicPr>
          <p:cNvPr id="5128" name="Picture 8" descr="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1925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«Глаголь»</a:t>
            </a:r>
            <a:r>
              <a:rPr lang="ru-RU"/>
              <a:t> </a:t>
            </a:r>
          </a:p>
        </p:txBody>
      </p:sp>
      <p:pic>
        <p:nvPicPr>
          <p:cNvPr id="6148" name="Picture 4" descr="г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1544638" cy="1871663"/>
          </a:xfrm>
          <a:prstGeom prst="rect">
            <a:avLst/>
          </a:prstGeom>
          <a:noFill/>
        </p:spPr>
      </p:pic>
      <p:pic>
        <p:nvPicPr>
          <p:cNvPr id="6150" name="Picture 6" descr="8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557338"/>
            <a:ext cx="6988175" cy="489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«Добро»</a:t>
            </a:r>
            <a:r>
              <a:rPr lang="ru-RU"/>
              <a:t> </a:t>
            </a:r>
          </a:p>
        </p:txBody>
      </p:sp>
      <p:pic>
        <p:nvPicPr>
          <p:cNvPr id="7172" name="Picture 4" descr="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5832475" cy="4264025"/>
          </a:xfrm>
          <a:prstGeom prst="rect">
            <a:avLst/>
          </a:prstGeom>
          <a:noFill/>
        </p:spPr>
      </p:pic>
      <p:pic>
        <p:nvPicPr>
          <p:cNvPr id="7174" name="Picture 6" descr="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61925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«Есть»</a:t>
            </a:r>
            <a:r>
              <a:rPr lang="ru-RU"/>
              <a:t> </a:t>
            </a:r>
          </a:p>
        </p:txBody>
      </p:sp>
      <p:pic>
        <p:nvPicPr>
          <p:cNvPr id="8196" name="Picture 4" descr="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584325" cy="1490662"/>
          </a:xfrm>
          <a:prstGeom prst="rect">
            <a:avLst/>
          </a:prstGeom>
          <a:noFill/>
        </p:spPr>
      </p:pic>
      <p:pic>
        <p:nvPicPr>
          <p:cNvPr id="8198" name="Picture 6" descr="2 азб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76388"/>
            <a:ext cx="6915150" cy="480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Буква «Живете»</a:t>
            </a:r>
            <a:r>
              <a:rPr lang="ru-RU"/>
              <a:t> </a:t>
            </a:r>
          </a:p>
        </p:txBody>
      </p:sp>
      <p:pic>
        <p:nvPicPr>
          <p:cNvPr id="9221" name="Picture 5" descr="ж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00213"/>
            <a:ext cx="6699250" cy="4652962"/>
          </a:xfrm>
          <a:prstGeom prst="rect">
            <a:avLst/>
          </a:prstGeom>
          <a:noFill/>
        </p:spPr>
      </p:pic>
      <p:pic>
        <p:nvPicPr>
          <p:cNvPr id="9223" name="Picture 7" descr="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61925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131</Words>
  <Application>Microsoft Office PowerPoint</Application>
  <PresentationFormat>Экран (4:3)</PresentationFormat>
  <Paragraphs>40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Слайд 1</vt:lpstr>
      <vt:lpstr>Слайд 2</vt:lpstr>
      <vt:lpstr>Буква «Аз»</vt:lpstr>
      <vt:lpstr>Буква «Буки»</vt:lpstr>
      <vt:lpstr>Буква «Веди»</vt:lpstr>
      <vt:lpstr>Буква «Глаголь» </vt:lpstr>
      <vt:lpstr>Буква «Добро» </vt:lpstr>
      <vt:lpstr>Буква «Есть» </vt:lpstr>
      <vt:lpstr>Буква «Живете» </vt:lpstr>
      <vt:lpstr>Буква «Зело»</vt:lpstr>
      <vt:lpstr>Буква «Земля» </vt:lpstr>
      <vt:lpstr>Буква "И"</vt:lpstr>
      <vt:lpstr>Буква «Иже»</vt:lpstr>
      <vt:lpstr>Буква «Како» </vt:lpstr>
      <vt:lpstr>Буква «Люди» </vt:lpstr>
      <vt:lpstr>Буква «Мыслите» </vt:lpstr>
      <vt:lpstr>Буква «Наш»</vt:lpstr>
      <vt:lpstr>Буква «Он» </vt:lpstr>
      <vt:lpstr>Буква «Покой» </vt:lpstr>
      <vt:lpstr>Буква «Рцы» </vt:lpstr>
      <vt:lpstr>Буква «Слово» </vt:lpstr>
      <vt:lpstr>Буква «Твердо»</vt:lpstr>
      <vt:lpstr>Буква «Ук» </vt:lpstr>
      <vt:lpstr>Буква «Ферт» </vt:lpstr>
      <vt:lpstr>Буква «Хер» </vt:lpstr>
      <vt:lpstr>Буква «Цы» </vt:lpstr>
      <vt:lpstr>Буква «Червь» </vt:lpstr>
      <vt:lpstr>Буква «Ша»</vt:lpstr>
      <vt:lpstr>Буква «Ща»</vt:lpstr>
      <vt:lpstr>Буква «Ер»</vt:lpstr>
      <vt:lpstr>Буква «Еры»</vt:lpstr>
      <vt:lpstr>Буква «Ерь»</vt:lpstr>
      <vt:lpstr>Буква «Юсь»</vt:lpstr>
      <vt:lpstr>Буква «Ять»</vt:lpstr>
      <vt:lpstr>Самая дорогая буква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Apple</cp:lastModifiedBy>
  <cp:revision>24</cp:revision>
  <dcterms:created xsi:type="dcterms:W3CDTF">2012-05-06T07:56:05Z</dcterms:created>
  <dcterms:modified xsi:type="dcterms:W3CDTF">2014-05-19T10:10:29Z</dcterms:modified>
</cp:coreProperties>
</file>